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/>
    <p:restoredTop sz="94719"/>
  </p:normalViewPr>
  <p:slideViewPr>
    <p:cSldViewPr snapToGrid="0">
      <p:cViewPr>
        <p:scale>
          <a:sx n="48" d="100"/>
          <a:sy n="48" d="100"/>
        </p:scale>
        <p:origin x="282" y="-7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3F7C14B-7C92-6D45-B9A4-FA2D9C5E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999" y="3834000"/>
            <a:ext cx="28115213" cy="399555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7F0F25F4-6247-970C-7E33-98D71BB7121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0000" y="899999"/>
            <a:ext cx="5728635" cy="1954800"/>
            <a:chOff x="13238956" y="20754181"/>
            <a:chExt cx="3797300" cy="1295400"/>
          </a:xfrm>
        </p:grpSpPr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FDCDF697-70A4-41A2-E5F1-557F5B129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238956" y="20754181"/>
              <a:ext cx="3797300" cy="1295400"/>
            </a:xfrm>
            <a:prstGeom prst="rect">
              <a:avLst/>
            </a:prstGeom>
          </p:spPr>
        </p:pic>
        <p:grpSp>
          <p:nvGrpSpPr>
            <p:cNvPr id="4" name="Grafik 2">
              <a:extLst>
                <a:ext uri="{FF2B5EF4-FFF2-40B4-BE49-F238E27FC236}">
                  <a16:creationId xmlns:a16="http://schemas.microsoft.com/office/drawing/2014/main" id="{3D56E7C1-AE06-C8C3-5A05-81E023F799F3}"/>
                </a:ext>
              </a:extLst>
            </p:cNvPr>
            <p:cNvGrpSpPr/>
            <p:nvPr/>
          </p:nvGrpSpPr>
          <p:grpSpPr>
            <a:xfrm>
              <a:off x="14880836" y="20984421"/>
              <a:ext cx="2092226" cy="869241"/>
              <a:chOff x="14880836" y="20984421"/>
              <a:chExt cx="2092226" cy="869241"/>
            </a:xfrm>
            <a:solidFill>
              <a:srgbClr val="1D1D1B"/>
            </a:solidFill>
          </p:grpSpPr>
          <p:grpSp>
            <p:nvGrpSpPr>
              <p:cNvPr id="23" name="Grafik 2">
                <a:extLst>
                  <a:ext uri="{FF2B5EF4-FFF2-40B4-BE49-F238E27FC236}">
                    <a16:creationId xmlns:a16="http://schemas.microsoft.com/office/drawing/2014/main" id="{1D6C6808-92CA-FFB6-1463-41A881D761F4}"/>
                  </a:ext>
                </a:extLst>
              </p:cNvPr>
              <p:cNvGrpSpPr/>
              <p:nvPr/>
            </p:nvGrpSpPr>
            <p:grpSpPr>
              <a:xfrm>
                <a:off x="14886356" y="20984421"/>
                <a:ext cx="1577640" cy="394482"/>
                <a:chOff x="14886356" y="20984421"/>
                <a:chExt cx="1577640" cy="394482"/>
              </a:xfrm>
              <a:solidFill>
                <a:srgbClr val="1D1D1B"/>
              </a:solidFill>
            </p:grpSpPr>
            <p:sp>
              <p:nvSpPr>
                <p:cNvPr id="72" name="Freihandform 71">
                  <a:extLst>
                    <a:ext uri="{FF2B5EF4-FFF2-40B4-BE49-F238E27FC236}">
                      <a16:creationId xmlns:a16="http://schemas.microsoft.com/office/drawing/2014/main" id="{FB9D4DB0-EF22-1415-2350-97911EB3A76D}"/>
                    </a:ext>
                  </a:extLst>
                </p:cNvPr>
                <p:cNvSpPr/>
                <p:nvPr/>
              </p:nvSpPr>
              <p:spPr>
                <a:xfrm>
                  <a:off x="14886356" y="20984516"/>
                  <a:ext cx="341376" cy="394387"/>
                </a:xfrm>
                <a:custGeom>
                  <a:avLst/>
                  <a:gdLst>
                    <a:gd name="connsiteX0" fmla="*/ 0 w 341376"/>
                    <a:gd name="connsiteY0" fmla="*/ 394388 h 394387"/>
                    <a:gd name="connsiteX1" fmla="*/ 0 w 341376"/>
                    <a:gd name="connsiteY1" fmla="*/ 0 h 394387"/>
                    <a:gd name="connsiteX2" fmla="*/ 155413 w 341376"/>
                    <a:gd name="connsiteY2" fmla="*/ 0 h 394387"/>
                    <a:gd name="connsiteX3" fmla="*/ 232216 w 341376"/>
                    <a:gd name="connsiteY3" fmla="*/ 14089 h 394387"/>
                    <a:gd name="connsiteX4" fmla="*/ 290936 w 341376"/>
                    <a:gd name="connsiteY4" fmla="*/ 54653 h 394387"/>
                    <a:gd name="connsiteX5" fmla="*/ 328338 w 341376"/>
                    <a:gd name="connsiteY5" fmla="*/ 117153 h 394387"/>
                    <a:gd name="connsiteX6" fmla="*/ 341376 w 341376"/>
                    <a:gd name="connsiteY6" fmla="*/ 197147 h 394387"/>
                    <a:gd name="connsiteX7" fmla="*/ 328338 w 341376"/>
                    <a:gd name="connsiteY7" fmla="*/ 277424 h 394387"/>
                    <a:gd name="connsiteX8" fmla="*/ 291221 w 341376"/>
                    <a:gd name="connsiteY8" fmla="*/ 339924 h 394387"/>
                    <a:gd name="connsiteX9" fmla="*/ 232501 w 341376"/>
                    <a:gd name="connsiteY9" fmla="*/ 380205 h 394387"/>
                    <a:gd name="connsiteX10" fmla="*/ 155413 w 341376"/>
                    <a:gd name="connsiteY10" fmla="*/ 394293 h 394387"/>
                    <a:gd name="connsiteX11" fmla="*/ 0 w 341376"/>
                    <a:gd name="connsiteY11" fmla="*/ 394293 h 394387"/>
                    <a:gd name="connsiteX12" fmla="*/ 61290 w 341376"/>
                    <a:gd name="connsiteY12" fmla="*/ 342005 h 394387"/>
                    <a:gd name="connsiteX13" fmla="*/ 59577 w 341376"/>
                    <a:gd name="connsiteY13" fmla="*/ 335764 h 394387"/>
                    <a:gd name="connsiteX14" fmla="*/ 152558 w 341376"/>
                    <a:gd name="connsiteY14" fmla="*/ 335764 h 394387"/>
                    <a:gd name="connsiteX15" fmla="*/ 206139 w 341376"/>
                    <a:gd name="connsiteY15" fmla="*/ 326214 h 394387"/>
                    <a:gd name="connsiteX16" fmla="*/ 245825 w 341376"/>
                    <a:gd name="connsiteY16" fmla="*/ 298888 h 394387"/>
                    <a:gd name="connsiteX17" fmla="*/ 270474 w 341376"/>
                    <a:gd name="connsiteY17" fmla="*/ 255203 h 394387"/>
                    <a:gd name="connsiteX18" fmla="*/ 278945 w 341376"/>
                    <a:gd name="connsiteY18" fmla="*/ 197147 h 394387"/>
                    <a:gd name="connsiteX19" fmla="*/ 270474 w 341376"/>
                    <a:gd name="connsiteY19" fmla="*/ 139374 h 394387"/>
                    <a:gd name="connsiteX20" fmla="*/ 245540 w 341376"/>
                    <a:gd name="connsiteY20" fmla="*/ 95689 h 394387"/>
                    <a:gd name="connsiteX21" fmla="*/ 205854 w 341376"/>
                    <a:gd name="connsiteY21" fmla="*/ 68079 h 394387"/>
                    <a:gd name="connsiteX22" fmla="*/ 152558 w 341376"/>
                    <a:gd name="connsiteY22" fmla="*/ 58529 h 394387"/>
                    <a:gd name="connsiteX23" fmla="*/ 57863 w 341376"/>
                    <a:gd name="connsiteY23" fmla="*/ 58529 h 394387"/>
                    <a:gd name="connsiteX24" fmla="*/ 61290 w 341376"/>
                    <a:gd name="connsiteY24" fmla="*/ 53423 h 394387"/>
                    <a:gd name="connsiteX25" fmla="*/ 61290 w 341376"/>
                    <a:gd name="connsiteY25" fmla="*/ 341910 h 394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341376" h="394387">
                      <a:moveTo>
                        <a:pt x="0" y="394388"/>
                      </a:moveTo>
                      <a:lnTo>
                        <a:pt x="0" y="0"/>
                      </a:lnTo>
                      <a:lnTo>
                        <a:pt x="155413" y="0"/>
                      </a:lnTo>
                      <a:cubicBezTo>
                        <a:pt x="183774" y="0"/>
                        <a:pt x="209375" y="4728"/>
                        <a:pt x="232216" y="14089"/>
                      </a:cubicBezTo>
                      <a:cubicBezTo>
                        <a:pt x="255057" y="23450"/>
                        <a:pt x="274662" y="36971"/>
                        <a:pt x="290936" y="54653"/>
                      </a:cubicBezTo>
                      <a:cubicBezTo>
                        <a:pt x="307210" y="72334"/>
                        <a:pt x="319677" y="93136"/>
                        <a:pt x="328338" y="117153"/>
                      </a:cubicBezTo>
                      <a:cubicBezTo>
                        <a:pt x="336998" y="141170"/>
                        <a:pt x="341376" y="167835"/>
                        <a:pt x="341376" y="197147"/>
                      </a:cubicBezTo>
                      <a:cubicBezTo>
                        <a:pt x="341376" y="226459"/>
                        <a:pt x="336998" y="253218"/>
                        <a:pt x="328338" y="277424"/>
                      </a:cubicBezTo>
                      <a:cubicBezTo>
                        <a:pt x="319677" y="301630"/>
                        <a:pt x="307305" y="322526"/>
                        <a:pt x="291221" y="339924"/>
                      </a:cubicBezTo>
                      <a:cubicBezTo>
                        <a:pt x="275138" y="357417"/>
                        <a:pt x="255628" y="370844"/>
                        <a:pt x="232501" y="380205"/>
                      </a:cubicBezTo>
                      <a:cubicBezTo>
                        <a:pt x="209470" y="389566"/>
                        <a:pt x="183774" y="394293"/>
                        <a:pt x="155413" y="394293"/>
                      </a:cubicBezTo>
                      <a:lnTo>
                        <a:pt x="0" y="394293"/>
                      </a:lnTo>
                      <a:close/>
                      <a:moveTo>
                        <a:pt x="61290" y="342005"/>
                      </a:moveTo>
                      <a:lnTo>
                        <a:pt x="59577" y="335764"/>
                      </a:lnTo>
                      <a:lnTo>
                        <a:pt x="152558" y="335764"/>
                      </a:lnTo>
                      <a:cubicBezTo>
                        <a:pt x="172544" y="335764"/>
                        <a:pt x="190436" y="332549"/>
                        <a:pt x="206139" y="326214"/>
                      </a:cubicBezTo>
                      <a:cubicBezTo>
                        <a:pt x="221842" y="319879"/>
                        <a:pt x="235071" y="310707"/>
                        <a:pt x="245825" y="298888"/>
                      </a:cubicBezTo>
                      <a:cubicBezTo>
                        <a:pt x="256579" y="287068"/>
                        <a:pt x="264859" y="272507"/>
                        <a:pt x="270474" y="255203"/>
                      </a:cubicBezTo>
                      <a:cubicBezTo>
                        <a:pt x="276184" y="237900"/>
                        <a:pt x="278945" y="218611"/>
                        <a:pt x="278945" y="197147"/>
                      </a:cubicBezTo>
                      <a:cubicBezTo>
                        <a:pt x="278945" y="175683"/>
                        <a:pt x="276089" y="156488"/>
                        <a:pt x="270474" y="139374"/>
                      </a:cubicBezTo>
                      <a:cubicBezTo>
                        <a:pt x="264764" y="122259"/>
                        <a:pt x="256484" y="107698"/>
                        <a:pt x="245540" y="95689"/>
                      </a:cubicBezTo>
                      <a:cubicBezTo>
                        <a:pt x="234595" y="83681"/>
                        <a:pt x="221366" y="74509"/>
                        <a:pt x="205854" y="68079"/>
                      </a:cubicBezTo>
                      <a:cubicBezTo>
                        <a:pt x="190341" y="61744"/>
                        <a:pt x="172544" y="58529"/>
                        <a:pt x="152558" y="58529"/>
                      </a:cubicBezTo>
                      <a:lnTo>
                        <a:pt x="57863" y="58529"/>
                      </a:lnTo>
                      <a:lnTo>
                        <a:pt x="61290" y="53423"/>
                      </a:lnTo>
                      <a:lnTo>
                        <a:pt x="61290" y="34191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73" name="Freihandform 72">
                  <a:extLst>
                    <a:ext uri="{FF2B5EF4-FFF2-40B4-BE49-F238E27FC236}">
                      <a16:creationId xmlns:a16="http://schemas.microsoft.com/office/drawing/2014/main" id="{1175F115-2164-6024-CCEE-2B7E34A0D4B8}"/>
                    </a:ext>
                  </a:extLst>
                </p:cNvPr>
                <p:cNvSpPr/>
                <p:nvPr/>
              </p:nvSpPr>
              <p:spPr>
                <a:xfrm>
                  <a:off x="15275412" y="20984421"/>
                  <a:ext cx="308542" cy="394482"/>
                </a:xfrm>
                <a:custGeom>
                  <a:avLst/>
                  <a:gdLst>
                    <a:gd name="connsiteX0" fmla="*/ 0 w 308542"/>
                    <a:gd name="connsiteY0" fmla="*/ 394482 h 394482"/>
                    <a:gd name="connsiteX1" fmla="*/ 0 w 308542"/>
                    <a:gd name="connsiteY1" fmla="*/ 349947 h 394482"/>
                    <a:gd name="connsiteX2" fmla="*/ 219082 w 308542"/>
                    <a:gd name="connsiteY2" fmla="*/ 58624 h 394482"/>
                    <a:gd name="connsiteX3" fmla="*/ 14751 w 308542"/>
                    <a:gd name="connsiteY3" fmla="*/ 58624 h 394482"/>
                    <a:gd name="connsiteX4" fmla="*/ 14751 w 308542"/>
                    <a:gd name="connsiteY4" fmla="*/ 0 h 394482"/>
                    <a:gd name="connsiteX5" fmla="*/ 302261 w 308542"/>
                    <a:gd name="connsiteY5" fmla="*/ 0 h 394482"/>
                    <a:gd name="connsiteX6" fmla="*/ 302261 w 308542"/>
                    <a:gd name="connsiteY6" fmla="*/ 43968 h 394482"/>
                    <a:gd name="connsiteX7" fmla="*/ 84321 w 308542"/>
                    <a:gd name="connsiteY7" fmla="*/ 335858 h 394482"/>
                    <a:gd name="connsiteX8" fmla="*/ 308543 w 308542"/>
                    <a:gd name="connsiteY8" fmla="*/ 335858 h 394482"/>
                    <a:gd name="connsiteX9" fmla="*/ 308543 w 308542"/>
                    <a:gd name="connsiteY9" fmla="*/ 394482 h 394482"/>
                    <a:gd name="connsiteX10" fmla="*/ 95 w 308542"/>
                    <a:gd name="connsiteY10" fmla="*/ 394482 h 3944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08542" h="394482">
                      <a:moveTo>
                        <a:pt x="0" y="394482"/>
                      </a:moveTo>
                      <a:lnTo>
                        <a:pt x="0" y="349947"/>
                      </a:lnTo>
                      <a:lnTo>
                        <a:pt x="219082" y="58624"/>
                      </a:lnTo>
                      <a:lnTo>
                        <a:pt x="14751" y="58624"/>
                      </a:lnTo>
                      <a:lnTo>
                        <a:pt x="14751" y="0"/>
                      </a:lnTo>
                      <a:lnTo>
                        <a:pt x="302261" y="0"/>
                      </a:lnTo>
                      <a:lnTo>
                        <a:pt x="302261" y="43968"/>
                      </a:lnTo>
                      <a:lnTo>
                        <a:pt x="84321" y="335858"/>
                      </a:lnTo>
                      <a:lnTo>
                        <a:pt x="308543" y="335858"/>
                      </a:lnTo>
                      <a:lnTo>
                        <a:pt x="308543" y="394482"/>
                      </a:lnTo>
                      <a:lnTo>
                        <a:pt x="95" y="394482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74" name="Freihandform 73">
                  <a:extLst>
                    <a:ext uri="{FF2B5EF4-FFF2-40B4-BE49-F238E27FC236}">
                      <a16:creationId xmlns:a16="http://schemas.microsoft.com/office/drawing/2014/main" id="{DBB868F8-BFD3-8F43-A131-37C681EC7D38}"/>
                    </a:ext>
                  </a:extLst>
                </p:cNvPr>
                <p:cNvSpPr/>
                <p:nvPr/>
              </p:nvSpPr>
              <p:spPr>
                <a:xfrm>
                  <a:off x="15681409" y="20984516"/>
                  <a:ext cx="320438" cy="394387"/>
                </a:xfrm>
                <a:custGeom>
                  <a:avLst/>
                  <a:gdLst>
                    <a:gd name="connsiteX0" fmla="*/ 259149 w 320438"/>
                    <a:gd name="connsiteY0" fmla="*/ 0 h 394387"/>
                    <a:gd name="connsiteX1" fmla="*/ 259149 w 320438"/>
                    <a:gd name="connsiteY1" fmla="*/ 168497 h 394387"/>
                    <a:gd name="connsiteX2" fmla="*/ 61289 w 320438"/>
                    <a:gd name="connsiteY2" fmla="*/ 168497 h 394387"/>
                    <a:gd name="connsiteX3" fmla="*/ 61289 w 320438"/>
                    <a:gd name="connsiteY3" fmla="*/ 0 h 394387"/>
                    <a:gd name="connsiteX4" fmla="*/ 0 w 320438"/>
                    <a:gd name="connsiteY4" fmla="*/ 0 h 394387"/>
                    <a:gd name="connsiteX5" fmla="*/ 0 w 320438"/>
                    <a:gd name="connsiteY5" fmla="*/ 394388 h 394387"/>
                    <a:gd name="connsiteX6" fmla="*/ 61289 w 320438"/>
                    <a:gd name="connsiteY6" fmla="*/ 394388 h 394387"/>
                    <a:gd name="connsiteX7" fmla="*/ 61289 w 320438"/>
                    <a:gd name="connsiteY7" fmla="*/ 227121 h 394387"/>
                    <a:gd name="connsiteX8" fmla="*/ 259149 w 320438"/>
                    <a:gd name="connsiteY8" fmla="*/ 227121 h 394387"/>
                    <a:gd name="connsiteX9" fmla="*/ 259149 w 320438"/>
                    <a:gd name="connsiteY9" fmla="*/ 394388 h 394387"/>
                    <a:gd name="connsiteX10" fmla="*/ 320439 w 320438"/>
                    <a:gd name="connsiteY10" fmla="*/ 394388 h 394387"/>
                    <a:gd name="connsiteX11" fmla="*/ 320439 w 320438"/>
                    <a:gd name="connsiteY11" fmla="*/ 0 h 394387"/>
                    <a:gd name="connsiteX12" fmla="*/ 259149 w 320438"/>
                    <a:gd name="connsiteY12" fmla="*/ 0 h 394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20438" h="394387">
                      <a:moveTo>
                        <a:pt x="259149" y="0"/>
                      </a:moveTo>
                      <a:lnTo>
                        <a:pt x="259149" y="168497"/>
                      </a:lnTo>
                      <a:lnTo>
                        <a:pt x="61289" y="168497"/>
                      </a:lnTo>
                      <a:lnTo>
                        <a:pt x="61289" y="0"/>
                      </a:lnTo>
                      <a:lnTo>
                        <a:pt x="0" y="0"/>
                      </a:lnTo>
                      <a:lnTo>
                        <a:pt x="0" y="394388"/>
                      </a:lnTo>
                      <a:lnTo>
                        <a:pt x="61289" y="394388"/>
                      </a:lnTo>
                      <a:lnTo>
                        <a:pt x="61289" y="227121"/>
                      </a:lnTo>
                      <a:lnTo>
                        <a:pt x="259149" y="227121"/>
                      </a:lnTo>
                      <a:lnTo>
                        <a:pt x="259149" y="394388"/>
                      </a:lnTo>
                      <a:lnTo>
                        <a:pt x="320439" y="394388"/>
                      </a:lnTo>
                      <a:lnTo>
                        <a:pt x="320439" y="0"/>
                      </a:lnTo>
                      <a:lnTo>
                        <a:pt x="259149" y="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75" name="Freihandform 74">
                  <a:extLst>
                    <a:ext uri="{FF2B5EF4-FFF2-40B4-BE49-F238E27FC236}">
                      <a16:creationId xmlns:a16="http://schemas.microsoft.com/office/drawing/2014/main" id="{554C3C7B-5F7D-B424-F5AE-DFD9786096CE}"/>
                    </a:ext>
                  </a:extLst>
                </p:cNvPr>
                <p:cNvSpPr/>
                <p:nvPr/>
              </p:nvSpPr>
              <p:spPr>
                <a:xfrm>
                  <a:off x="16124332" y="20984516"/>
                  <a:ext cx="339663" cy="394387"/>
                </a:xfrm>
                <a:custGeom>
                  <a:avLst/>
                  <a:gdLst>
                    <a:gd name="connsiteX0" fmla="*/ 263146 w 339663"/>
                    <a:gd name="connsiteY0" fmla="*/ 394388 h 394387"/>
                    <a:gd name="connsiteX1" fmla="*/ 339663 w 339663"/>
                    <a:gd name="connsiteY1" fmla="*/ 394388 h 394387"/>
                    <a:gd name="connsiteX2" fmla="*/ 165025 w 339663"/>
                    <a:gd name="connsiteY2" fmla="*/ 165093 h 394387"/>
                    <a:gd name="connsiteX3" fmla="*/ 336237 w 339663"/>
                    <a:gd name="connsiteY3" fmla="*/ 0 h 394387"/>
                    <a:gd name="connsiteX4" fmla="*/ 255723 w 339663"/>
                    <a:gd name="connsiteY4" fmla="*/ 0 h 394387"/>
                    <a:gd name="connsiteX5" fmla="*/ 61195 w 339663"/>
                    <a:gd name="connsiteY5" fmla="*/ 193270 h 394387"/>
                    <a:gd name="connsiteX6" fmla="*/ 61195 w 339663"/>
                    <a:gd name="connsiteY6" fmla="*/ 0 h 394387"/>
                    <a:gd name="connsiteX7" fmla="*/ 0 w 339663"/>
                    <a:gd name="connsiteY7" fmla="*/ 0 h 394387"/>
                    <a:gd name="connsiteX8" fmla="*/ 0 w 339663"/>
                    <a:gd name="connsiteY8" fmla="*/ 394388 h 394387"/>
                    <a:gd name="connsiteX9" fmla="*/ 61195 w 339663"/>
                    <a:gd name="connsiteY9" fmla="*/ 394388 h 394387"/>
                    <a:gd name="connsiteX10" fmla="*/ 61195 w 339663"/>
                    <a:gd name="connsiteY10" fmla="*/ 265132 h 394387"/>
                    <a:gd name="connsiteX11" fmla="*/ 121723 w 339663"/>
                    <a:gd name="connsiteY11" fmla="*/ 206791 h 394387"/>
                    <a:gd name="connsiteX12" fmla="*/ 263146 w 339663"/>
                    <a:gd name="connsiteY12" fmla="*/ 394388 h 394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39663" h="394387">
                      <a:moveTo>
                        <a:pt x="263146" y="394388"/>
                      </a:moveTo>
                      <a:lnTo>
                        <a:pt x="339663" y="394388"/>
                      </a:lnTo>
                      <a:lnTo>
                        <a:pt x="165025" y="165093"/>
                      </a:lnTo>
                      <a:lnTo>
                        <a:pt x="336237" y="0"/>
                      </a:lnTo>
                      <a:lnTo>
                        <a:pt x="255723" y="0"/>
                      </a:lnTo>
                      <a:lnTo>
                        <a:pt x="61195" y="193270"/>
                      </a:lnTo>
                      <a:lnTo>
                        <a:pt x="61195" y="0"/>
                      </a:lnTo>
                      <a:lnTo>
                        <a:pt x="0" y="0"/>
                      </a:lnTo>
                      <a:lnTo>
                        <a:pt x="0" y="394388"/>
                      </a:lnTo>
                      <a:lnTo>
                        <a:pt x="61195" y="394388"/>
                      </a:lnTo>
                      <a:lnTo>
                        <a:pt x="61195" y="265132"/>
                      </a:lnTo>
                      <a:lnTo>
                        <a:pt x="121723" y="206791"/>
                      </a:lnTo>
                      <a:lnTo>
                        <a:pt x="263146" y="39438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  <p:grpSp>
            <p:nvGrpSpPr>
              <p:cNvPr id="24" name="Grafik 2">
                <a:extLst>
                  <a:ext uri="{FF2B5EF4-FFF2-40B4-BE49-F238E27FC236}">
                    <a16:creationId xmlns:a16="http://schemas.microsoft.com/office/drawing/2014/main" id="{6BEAEE0D-DFA9-905A-925B-8DF68C312BC1}"/>
                  </a:ext>
                </a:extLst>
              </p:cNvPr>
              <p:cNvGrpSpPr/>
              <p:nvPr/>
            </p:nvGrpSpPr>
            <p:grpSpPr>
              <a:xfrm>
                <a:off x="14880836" y="21479510"/>
                <a:ext cx="1885421" cy="133227"/>
                <a:chOff x="14880836" y="21479510"/>
                <a:chExt cx="1885421" cy="133227"/>
              </a:xfrm>
              <a:solidFill>
                <a:srgbClr val="1D1D1B"/>
              </a:solidFill>
            </p:grpSpPr>
            <p:sp>
              <p:nvSpPr>
                <p:cNvPr id="50" name="Freihandform 49">
                  <a:extLst>
                    <a:ext uri="{FF2B5EF4-FFF2-40B4-BE49-F238E27FC236}">
                      <a16:creationId xmlns:a16="http://schemas.microsoft.com/office/drawing/2014/main" id="{48EC892E-320F-92D7-4537-E4A79F8CA1C0}"/>
                    </a:ext>
                  </a:extLst>
                </p:cNvPr>
                <p:cNvSpPr/>
                <p:nvPr/>
              </p:nvSpPr>
              <p:spPr>
                <a:xfrm>
                  <a:off x="14880836" y="21491708"/>
                  <a:ext cx="103069" cy="119044"/>
                </a:xfrm>
                <a:custGeom>
                  <a:avLst/>
                  <a:gdLst>
                    <a:gd name="connsiteX0" fmla="*/ 0 w 103069"/>
                    <a:gd name="connsiteY0" fmla="*/ 118950 h 119044"/>
                    <a:gd name="connsiteX1" fmla="*/ 0 w 103069"/>
                    <a:gd name="connsiteY1" fmla="*/ 0 h 119044"/>
                    <a:gd name="connsiteX2" fmla="*/ 46919 w 103069"/>
                    <a:gd name="connsiteY2" fmla="*/ 0 h 119044"/>
                    <a:gd name="connsiteX3" fmla="*/ 70141 w 103069"/>
                    <a:gd name="connsiteY3" fmla="*/ 4255 h 119044"/>
                    <a:gd name="connsiteX4" fmla="*/ 87842 w 103069"/>
                    <a:gd name="connsiteY4" fmla="*/ 16453 h 119044"/>
                    <a:gd name="connsiteX5" fmla="*/ 99168 w 103069"/>
                    <a:gd name="connsiteY5" fmla="*/ 35363 h 119044"/>
                    <a:gd name="connsiteX6" fmla="*/ 103070 w 103069"/>
                    <a:gd name="connsiteY6" fmla="*/ 59475 h 119044"/>
                    <a:gd name="connsiteX7" fmla="*/ 99168 w 103069"/>
                    <a:gd name="connsiteY7" fmla="*/ 83681 h 119044"/>
                    <a:gd name="connsiteX8" fmla="*/ 87937 w 103069"/>
                    <a:gd name="connsiteY8" fmla="*/ 102592 h 119044"/>
                    <a:gd name="connsiteX9" fmla="*/ 70236 w 103069"/>
                    <a:gd name="connsiteY9" fmla="*/ 114789 h 119044"/>
                    <a:gd name="connsiteX10" fmla="*/ 47014 w 103069"/>
                    <a:gd name="connsiteY10" fmla="*/ 119044 h 119044"/>
                    <a:gd name="connsiteX11" fmla="*/ 95 w 103069"/>
                    <a:gd name="connsiteY11" fmla="*/ 119044 h 119044"/>
                    <a:gd name="connsiteX12" fmla="*/ 18463 w 103069"/>
                    <a:gd name="connsiteY12" fmla="*/ 103159 h 119044"/>
                    <a:gd name="connsiteX13" fmla="*/ 17987 w 103069"/>
                    <a:gd name="connsiteY13" fmla="*/ 101268 h 119044"/>
                    <a:gd name="connsiteX14" fmla="*/ 46062 w 103069"/>
                    <a:gd name="connsiteY14" fmla="*/ 101268 h 119044"/>
                    <a:gd name="connsiteX15" fmla="*/ 62241 w 103069"/>
                    <a:gd name="connsiteY15" fmla="*/ 98337 h 119044"/>
                    <a:gd name="connsiteX16" fmla="*/ 74233 w 103069"/>
                    <a:gd name="connsiteY16" fmla="*/ 90111 h 119044"/>
                    <a:gd name="connsiteX17" fmla="*/ 81656 w 103069"/>
                    <a:gd name="connsiteY17" fmla="*/ 76968 h 119044"/>
                    <a:gd name="connsiteX18" fmla="*/ 84226 w 103069"/>
                    <a:gd name="connsiteY18" fmla="*/ 59475 h 119044"/>
                    <a:gd name="connsiteX19" fmla="*/ 81656 w 103069"/>
                    <a:gd name="connsiteY19" fmla="*/ 42077 h 119044"/>
                    <a:gd name="connsiteX20" fmla="*/ 74138 w 103069"/>
                    <a:gd name="connsiteY20" fmla="*/ 28934 h 119044"/>
                    <a:gd name="connsiteX21" fmla="*/ 62146 w 103069"/>
                    <a:gd name="connsiteY21" fmla="*/ 20613 h 119044"/>
                    <a:gd name="connsiteX22" fmla="*/ 46062 w 103069"/>
                    <a:gd name="connsiteY22" fmla="*/ 17682 h 119044"/>
                    <a:gd name="connsiteX23" fmla="*/ 17511 w 103069"/>
                    <a:gd name="connsiteY23" fmla="*/ 17682 h 119044"/>
                    <a:gd name="connsiteX24" fmla="*/ 18558 w 103069"/>
                    <a:gd name="connsiteY24" fmla="*/ 16169 h 119044"/>
                    <a:gd name="connsiteX25" fmla="*/ 18558 w 103069"/>
                    <a:gd name="connsiteY25" fmla="*/ 103254 h 119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03069" h="119044">
                      <a:moveTo>
                        <a:pt x="0" y="118950"/>
                      </a:moveTo>
                      <a:lnTo>
                        <a:pt x="0" y="0"/>
                      </a:lnTo>
                      <a:lnTo>
                        <a:pt x="46919" y="0"/>
                      </a:lnTo>
                      <a:cubicBezTo>
                        <a:pt x="55484" y="0"/>
                        <a:pt x="63193" y="1418"/>
                        <a:pt x="70141" y="4255"/>
                      </a:cubicBezTo>
                      <a:cubicBezTo>
                        <a:pt x="77088" y="7092"/>
                        <a:pt x="82989" y="11157"/>
                        <a:pt x="87842" y="16453"/>
                      </a:cubicBezTo>
                      <a:cubicBezTo>
                        <a:pt x="92791" y="21748"/>
                        <a:pt x="96503" y="28083"/>
                        <a:pt x="99168" y="35363"/>
                      </a:cubicBezTo>
                      <a:cubicBezTo>
                        <a:pt x="101832" y="42644"/>
                        <a:pt x="103070" y="50681"/>
                        <a:pt x="103070" y="59475"/>
                      </a:cubicBezTo>
                      <a:cubicBezTo>
                        <a:pt x="103070" y="68269"/>
                        <a:pt x="101737" y="76400"/>
                        <a:pt x="99168" y="83681"/>
                      </a:cubicBezTo>
                      <a:cubicBezTo>
                        <a:pt x="96503" y="90962"/>
                        <a:pt x="92791" y="97297"/>
                        <a:pt x="87937" y="102592"/>
                      </a:cubicBezTo>
                      <a:cubicBezTo>
                        <a:pt x="83084" y="107887"/>
                        <a:pt x="77183" y="111953"/>
                        <a:pt x="70236" y="114789"/>
                      </a:cubicBezTo>
                      <a:cubicBezTo>
                        <a:pt x="63288" y="117626"/>
                        <a:pt x="55484" y="119044"/>
                        <a:pt x="47014" y="119044"/>
                      </a:cubicBezTo>
                      <a:lnTo>
                        <a:pt x="95" y="119044"/>
                      </a:lnTo>
                      <a:close/>
                      <a:moveTo>
                        <a:pt x="18463" y="103159"/>
                      </a:moveTo>
                      <a:lnTo>
                        <a:pt x="17987" y="101268"/>
                      </a:lnTo>
                      <a:lnTo>
                        <a:pt x="46062" y="101268"/>
                      </a:lnTo>
                      <a:cubicBezTo>
                        <a:pt x="52153" y="101268"/>
                        <a:pt x="57483" y="100323"/>
                        <a:pt x="62241" y="98337"/>
                      </a:cubicBezTo>
                      <a:cubicBezTo>
                        <a:pt x="67000" y="96446"/>
                        <a:pt x="70997" y="93704"/>
                        <a:pt x="74233" y="90111"/>
                      </a:cubicBezTo>
                      <a:cubicBezTo>
                        <a:pt x="77469" y="86518"/>
                        <a:pt x="79943" y="82168"/>
                        <a:pt x="81656" y="76968"/>
                      </a:cubicBezTo>
                      <a:cubicBezTo>
                        <a:pt x="83369" y="71767"/>
                        <a:pt x="84226" y="65905"/>
                        <a:pt x="84226" y="59475"/>
                      </a:cubicBezTo>
                      <a:cubicBezTo>
                        <a:pt x="84226" y="53045"/>
                        <a:pt x="83369" y="47183"/>
                        <a:pt x="81656" y="42077"/>
                      </a:cubicBezTo>
                      <a:cubicBezTo>
                        <a:pt x="79943" y="36876"/>
                        <a:pt x="77469" y="32527"/>
                        <a:pt x="74138" y="28934"/>
                      </a:cubicBezTo>
                      <a:cubicBezTo>
                        <a:pt x="70807" y="25341"/>
                        <a:pt x="66810" y="22504"/>
                        <a:pt x="62146" y="20613"/>
                      </a:cubicBezTo>
                      <a:cubicBezTo>
                        <a:pt x="57483" y="18722"/>
                        <a:pt x="52153" y="17682"/>
                        <a:pt x="46062" y="17682"/>
                      </a:cubicBezTo>
                      <a:lnTo>
                        <a:pt x="17511" y="17682"/>
                      </a:lnTo>
                      <a:lnTo>
                        <a:pt x="18558" y="16169"/>
                      </a:lnTo>
                      <a:lnTo>
                        <a:pt x="18558" y="103254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1" name="Freihandform 50">
                  <a:extLst>
                    <a:ext uri="{FF2B5EF4-FFF2-40B4-BE49-F238E27FC236}">
                      <a16:creationId xmlns:a16="http://schemas.microsoft.com/office/drawing/2014/main" id="{D970562E-CC14-197A-914F-2D59521E8F01}"/>
                    </a:ext>
                  </a:extLst>
                </p:cNvPr>
                <p:cNvSpPr/>
                <p:nvPr/>
              </p:nvSpPr>
              <p:spPr>
                <a:xfrm>
                  <a:off x="14998752" y="21519412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1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5" y="37065"/>
                        <a:pt x="85844" y="31298"/>
                        <a:pt x="83845" y="26097"/>
                      </a:cubicBezTo>
                      <a:cubicBezTo>
                        <a:pt x="81846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7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5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8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2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1" y="18627"/>
                      </a:cubicBezTo>
                      <a:cubicBezTo>
                        <a:pt x="59957" y="20329"/>
                        <a:pt x="62812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2" name="Freihandform 51">
                  <a:extLst>
                    <a:ext uri="{FF2B5EF4-FFF2-40B4-BE49-F238E27FC236}">
                      <a16:creationId xmlns:a16="http://schemas.microsoft.com/office/drawing/2014/main" id="{BF04F6E5-1A5C-8B97-DB0E-F23BC4C5EE4F}"/>
                    </a:ext>
                  </a:extLst>
                </p:cNvPr>
                <p:cNvSpPr/>
                <p:nvPr/>
              </p:nvSpPr>
              <p:spPr>
                <a:xfrm>
                  <a:off x="15104581" y="21521398"/>
                  <a:ext cx="78705" cy="91056"/>
                </a:xfrm>
                <a:custGeom>
                  <a:avLst/>
                  <a:gdLst>
                    <a:gd name="connsiteX0" fmla="*/ 61290 w 78705"/>
                    <a:gd name="connsiteY0" fmla="*/ 0 h 91056"/>
                    <a:gd name="connsiteX1" fmla="*/ 61290 w 78705"/>
                    <a:gd name="connsiteY1" fmla="*/ 53707 h 91056"/>
                    <a:gd name="connsiteX2" fmla="*/ 59577 w 78705"/>
                    <a:gd name="connsiteY2" fmla="*/ 62595 h 91056"/>
                    <a:gd name="connsiteX3" fmla="*/ 54913 w 78705"/>
                    <a:gd name="connsiteY3" fmla="*/ 69592 h 91056"/>
                    <a:gd name="connsiteX4" fmla="*/ 47776 w 78705"/>
                    <a:gd name="connsiteY4" fmla="*/ 74131 h 91056"/>
                    <a:gd name="connsiteX5" fmla="*/ 38734 w 78705"/>
                    <a:gd name="connsiteY5" fmla="*/ 75738 h 91056"/>
                    <a:gd name="connsiteX6" fmla="*/ 27314 w 78705"/>
                    <a:gd name="connsiteY6" fmla="*/ 72713 h 91056"/>
                    <a:gd name="connsiteX7" fmla="*/ 20081 w 78705"/>
                    <a:gd name="connsiteY7" fmla="*/ 63919 h 91056"/>
                    <a:gd name="connsiteX8" fmla="*/ 17607 w 78705"/>
                    <a:gd name="connsiteY8" fmla="*/ 50398 h 91056"/>
                    <a:gd name="connsiteX9" fmla="*/ 17607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3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290" y="0"/>
                      </a:moveTo>
                      <a:lnTo>
                        <a:pt x="61290" y="53707"/>
                      </a:lnTo>
                      <a:cubicBezTo>
                        <a:pt x="61290" y="56922"/>
                        <a:pt x="60719" y="59853"/>
                        <a:pt x="59577" y="62595"/>
                      </a:cubicBezTo>
                      <a:cubicBezTo>
                        <a:pt x="58435" y="65337"/>
                        <a:pt x="56912" y="67607"/>
                        <a:pt x="54913" y="69592"/>
                      </a:cubicBezTo>
                      <a:cubicBezTo>
                        <a:pt x="52915" y="71483"/>
                        <a:pt x="50535" y="72996"/>
                        <a:pt x="47776" y="74131"/>
                      </a:cubicBezTo>
                      <a:cubicBezTo>
                        <a:pt x="45016" y="75171"/>
                        <a:pt x="41970" y="75738"/>
                        <a:pt x="38734" y="75738"/>
                      </a:cubicBezTo>
                      <a:cubicBezTo>
                        <a:pt x="34261" y="75738"/>
                        <a:pt x="30455" y="74698"/>
                        <a:pt x="27314" y="72713"/>
                      </a:cubicBezTo>
                      <a:cubicBezTo>
                        <a:pt x="24173" y="70632"/>
                        <a:pt x="21794" y="67796"/>
                        <a:pt x="20081" y="63919"/>
                      </a:cubicBezTo>
                      <a:cubicBezTo>
                        <a:pt x="18368" y="60042"/>
                        <a:pt x="17607" y="55598"/>
                        <a:pt x="17607" y="50398"/>
                      </a:cubicBezTo>
                      <a:lnTo>
                        <a:pt x="17607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3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3" name="Freihandform 52">
                  <a:extLst>
                    <a:ext uri="{FF2B5EF4-FFF2-40B4-BE49-F238E27FC236}">
                      <a16:creationId xmlns:a16="http://schemas.microsoft.com/office/drawing/2014/main" id="{2AE33D0C-D1E2-363A-3606-31688D0628F0}"/>
                    </a:ext>
                  </a:extLst>
                </p:cNvPr>
                <p:cNvSpPr/>
                <p:nvPr/>
              </p:nvSpPr>
              <p:spPr>
                <a:xfrm>
                  <a:off x="15200608" y="21498610"/>
                  <a:ext cx="57197" cy="112047"/>
                </a:xfrm>
                <a:custGeom>
                  <a:avLst/>
                  <a:gdLst>
                    <a:gd name="connsiteX0" fmla="*/ 57198 w 57197"/>
                    <a:gd name="connsiteY0" fmla="*/ 22788 h 112047"/>
                    <a:gd name="connsiteX1" fmla="*/ 36260 w 57197"/>
                    <a:gd name="connsiteY1" fmla="*/ 22788 h 112047"/>
                    <a:gd name="connsiteX2" fmla="*/ 36260 w 57197"/>
                    <a:gd name="connsiteY2" fmla="*/ 0 h 112047"/>
                    <a:gd name="connsiteX3" fmla="*/ 18653 w 57197"/>
                    <a:gd name="connsiteY3" fmla="*/ 0 h 112047"/>
                    <a:gd name="connsiteX4" fmla="*/ 18653 w 57197"/>
                    <a:gd name="connsiteY4" fmla="*/ 22788 h 112047"/>
                    <a:gd name="connsiteX5" fmla="*/ 0 w 57197"/>
                    <a:gd name="connsiteY5" fmla="*/ 22788 h 112047"/>
                    <a:gd name="connsiteX6" fmla="*/ 0 w 57197"/>
                    <a:gd name="connsiteY6" fmla="*/ 39808 h 112047"/>
                    <a:gd name="connsiteX7" fmla="*/ 18653 w 57197"/>
                    <a:gd name="connsiteY7" fmla="*/ 39808 h 112047"/>
                    <a:gd name="connsiteX8" fmla="*/ 18653 w 57197"/>
                    <a:gd name="connsiteY8" fmla="*/ 112047 h 112047"/>
                    <a:gd name="connsiteX9" fmla="*/ 36260 w 57197"/>
                    <a:gd name="connsiteY9" fmla="*/ 112047 h 112047"/>
                    <a:gd name="connsiteX10" fmla="*/ 36260 w 57197"/>
                    <a:gd name="connsiteY10" fmla="*/ 39808 h 112047"/>
                    <a:gd name="connsiteX11" fmla="*/ 57198 w 57197"/>
                    <a:gd name="connsiteY11" fmla="*/ 39808 h 112047"/>
                    <a:gd name="connsiteX12" fmla="*/ 57198 w 57197"/>
                    <a:gd name="connsiteY12" fmla="*/ 22788 h 112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97" h="112047">
                      <a:moveTo>
                        <a:pt x="57198" y="22788"/>
                      </a:moveTo>
                      <a:lnTo>
                        <a:pt x="36260" y="22788"/>
                      </a:lnTo>
                      <a:lnTo>
                        <a:pt x="36260" y="0"/>
                      </a:lnTo>
                      <a:lnTo>
                        <a:pt x="18653" y="0"/>
                      </a:lnTo>
                      <a:lnTo>
                        <a:pt x="18653" y="22788"/>
                      </a:lnTo>
                      <a:lnTo>
                        <a:pt x="0" y="22788"/>
                      </a:lnTo>
                      <a:lnTo>
                        <a:pt x="0" y="39808"/>
                      </a:lnTo>
                      <a:lnTo>
                        <a:pt x="18653" y="39808"/>
                      </a:lnTo>
                      <a:lnTo>
                        <a:pt x="18653" y="112047"/>
                      </a:lnTo>
                      <a:lnTo>
                        <a:pt x="36260" y="112047"/>
                      </a:lnTo>
                      <a:lnTo>
                        <a:pt x="36260" y="39808"/>
                      </a:lnTo>
                      <a:lnTo>
                        <a:pt x="57198" y="39808"/>
                      </a:lnTo>
                      <a:lnTo>
                        <a:pt x="57198" y="2278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4" name="Freihandform 53">
                  <a:extLst>
                    <a:ext uri="{FF2B5EF4-FFF2-40B4-BE49-F238E27FC236}">
                      <a16:creationId xmlns:a16="http://schemas.microsoft.com/office/drawing/2014/main" id="{234E12CD-0FD6-5D9C-6347-AEAC2218F61B}"/>
                    </a:ext>
                  </a:extLst>
                </p:cNvPr>
                <p:cNvSpPr/>
                <p:nvPr/>
              </p:nvSpPr>
              <p:spPr>
                <a:xfrm>
                  <a:off x="15271796" y="21519696"/>
                  <a:ext cx="67951" cy="93041"/>
                </a:xfrm>
                <a:custGeom>
                  <a:avLst/>
                  <a:gdLst>
                    <a:gd name="connsiteX0" fmla="*/ 35403 w 67951"/>
                    <a:gd name="connsiteY0" fmla="*/ 92664 h 93041"/>
                    <a:gd name="connsiteX1" fmla="*/ 15037 w 67951"/>
                    <a:gd name="connsiteY1" fmla="*/ 88787 h 93041"/>
                    <a:gd name="connsiteX2" fmla="*/ 0 w 67951"/>
                    <a:gd name="connsiteY2" fmla="*/ 77251 h 93041"/>
                    <a:gd name="connsiteX3" fmla="*/ 11991 w 67951"/>
                    <a:gd name="connsiteY3" fmla="*/ 67039 h 93041"/>
                    <a:gd name="connsiteX4" fmla="*/ 23221 w 67951"/>
                    <a:gd name="connsiteY4" fmla="*/ 75644 h 93041"/>
                    <a:gd name="connsiteX5" fmla="*/ 37021 w 67951"/>
                    <a:gd name="connsiteY5" fmla="*/ 78291 h 93041"/>
                    <a:gd name="connsiteX6" fmla="*/ 42731 w 67951"/>
                    <a:gd name="connsiteY6" fmla="*/ 77535 h 93041"/>
                    <a:gd name="connsiteX7" fmla="*/ 47395 w 67951"/>
                    <a:gd name="connsiteY7" fmla="*/ 75266 h 93041"/>
                    <a:gd name="connsiteX8" fmla="*/ 50345 w 67951"/>
                    <a:gd name="connsiteY8" fmla="*/ 71578 h 93041"/>
                    <a:gd name="connsiteX9" fmla="*/ 51392 w 67951"/>
                    <a:gd name="connsiteY9" fmla="*/ 66945 h 93041"/>
                    <a:gd name="connsiteX10" fmla="*/ 48156 w 67951"/>
                    <a:gd name="connsiteY10" fmla="*/ 59853 h 93041"/>
                    <a:gd name="connsiteX11" fmla="*/ 42731 w 67951"/>
                    <a:gd name="connsiteY11" fmla="*/ 57206 h 93041"/>
                    <a:gd name="connsiteX12" fmla="*/ 33214 w 67951"/>
                    <a:gd name="connsiteY12" fmla="*/ 54274 h 93041"/>
                    <a:gd name="connsiteX13" fmla="*/ 16940 w 67951"/>
                    <a:gd name="connsiteY13" fmla="*/ 48507 h 93041"/>
                    <a:gd name="connsiteX14" fmla="*/ 7233 w 67951"/>
                    <a:gd name="connsiteY14" fmla="*/ 41226 h 93041"/>
                    <a:gd name="connsiteX15" fmla="*/ 3426 w 67951"/>
                    <a:gd name="connsiteY15" fmla="*/ 34134 h 93041"/>
                    <a:gd name="connsiteX16" fmla="*/ 2189 w 67951"/>
                    <a:gd name="connsiteY16" fmla="*/ 25719 h 93041"/>
                    <a:gd name="connsiteX17" fmla="*/ 4663 w 67951"/>
                    <a:gd name="connsiteY17" fmla="*/ 15412 h 93041"/>
                    <a:gd name="connsiteX18" fmla="*/ 11516 w 67951"/>
                    <a:gd name="connsiteY18" fmla="*/ 7281 h 93041"/>
                    <a:gd name="connsiteX19" fmla="*/ 21794 w 67951"/>
                    <a:gd name="connsiteY19" fmla="*/ 1891 h 93041"/>
                    <a:gd name="connsiteX20" fmla="*/ 34357 w 67951"/>
                    <a:gd name="connsiteY20" fmla="*/ 0 h 93041"/>
                    <a:gd name="connsiteX21" fmla="*/ 46919 w 67951"/>
                    <a:gd name="connsiteY21" fmla="*/ 1702 h 93041"/>
                    <a:gd name="connsiteX22" fmla="*/ 58435 w 67951"/>
                    <a:gd name="connsiteY22" fmla="*/ 6619 h 93041"/>
                    <a:gd name="connsiteX23" fmla="*/ 67381 w 67951"/>
                    <a:gd name="connsiteY23" fmla="*/ 14278 h 93041"/>
                    <a:gd name="connsiteX24" fmla="*/ 57292 w 67951"/>
                    <a:gd name="connsiteY24" fmla="*/ 25341 h 93041"/>
                    <a:gd name="connsiteX25" fmla="*/ 50155 w 67951"/>
                    <a:gd name="connsiteY25" fmla="*/ 19667 h 93041"/>
                    <a:gd name="connsiteX26" fmla="*/ 42351 w 67951"/>
                    <a:gd name="connsiteY26" fmla="*/ 15791 h 93041"/>
                    <a:gd name="connsiteX27" fmla="*/ 35213 w 67951"/>
                    <a:gd name="connsiteY27" fmla="*/ 14467 h 93041"/>
                    <a:gd name="connsiteX28" fmla="*/ 28741 w 67951"/>
                    <a:gd name="connsiteY28" fmla="*/ 15129 h 93041"/>
                    <a:gd name="connsiteX29" fmla="*/ 23888 w 67951"/>
                    <a:gd name="connsiteY29" fmla="*/ 17209 h 93041"/>
                    <a:gd name="connsiteX30" fmla="*/ 20937 w 67951"/>
                    <a:gd name="connsiteY30" fmla="*/ 20613 h 93041"/>
                    <a:gd name="connsiteX31" fmla="*/ 19891 w 67951"/>
                    <a:gd name="connsiteY31" fmla="*/ 25246 h 93041"/>
                    <a:gd name="connsiteX32" fmla="*/ 21033 w 67951"/>
                    <a:gd name="connsiteY32" fmla="*/ 29407 h 93041"/>
                    <a:gd name="connsiteX33" fmla="*/ 23697 w 67951"/>
                    <a:gd name="connsiteY33" fmla="*/ 32716 h 93041"/>
                    <a:gd name="connsiteX34" fmla="*/ 29312 w 67951"/>
                    <a:gd name="connsiteY34" fmla="*/ 35647 h 93041"/>
                    <a:gd name="connsiteX35" fmla="*/ 38925 w 67951"/>
                    <a:gd name="connsiteY35" fmla="*/ 38578 h 93041"/>
                    <a:gd name="connsiteX36" fmla="*/ 53010 w 67951"/>
                    <a:gd name="connsiteY36" fmla="*/ 43401 h 93041"/>
                    <a:gd name="connsiteX37" fmla="*/ 61861 w 67951"/>
                    <a:gd name="connsiteY37" fmla="*/ 49452 h 93041"/>
                    <a:gd name="connsiteX38" fmla="*/ 66619 w 67951"/>
                    <a:gd name="connsiteY38" fmla="*/ 56922 h 93041"/>
                    <a:gd name="connsiteX39" fmla="*/ 67952 w 67951"/>
                    <a:gd name="connsiteY39" fmla="*/ 66472 h 93041"/>
                    <a:gd name="connsiteX40" fmla="*/ 63574 w 67951"/>
                    <a:gd name="connsiteY40" fmla="*/ 80182 h 93041"/>
                    <a:gd name="connsiteX41" fmla="*/ 51868 w 67951"/>
                    <a:gd name="connsiteY41" fmla="*/ 89638 h 93041"/>
                    <a:gd name="connsiteX42" fmla="*/ 35403 w 6795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95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8946" y="86139"/>
                        <a:pt x="3997" y="82357"/>
                        <a:pt x="0" y="77251"/>
                      </a:cubicBezTo>
                      <a:lnTo>
                        <a:pt x="11991" y="67039"/>
                      </a:lnTo>
                      <a:cubicBezTo>
                        <a:pt x="15418" y="71011"/>
                        <a:pt x="19129" y="73847"/>
                        <a:pt x="23221" y="75644"/>
                      </a:cubicBezTo>
                      <a:cubicBezTo>
                        <a:pt x="27314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8" y="78008"/>
                        <a:pt x="42731" y="77535"/>
                      </a:cubicBezTo>
                      <a:cubicBezTo>
                        <a:pt x="44540" y="77062"/>
                        <a:pt x="46062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1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1" y="57206"/>
                      </a:cubicBezTo>
                      <a:cubicBezTo>
                        <a:pt x="40257" y="56260"/>
                        <a:pt x="37116" y="55220"/>
                        <a:pt x="33214" y="54274"/>
                      </a:cubicBezTo>
                      <a:cubicBezTo>
                        <a:pt x="26552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5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567"/>
                        <a:pt x="29884" y="0"/>
                        <a:pt x="34357" y="0"/>
                      </a:cubicBezTo>
                      <a:cubicBezTo>
                        <a:pt x="38544" y="0"/>
                        <a:pt x="42731" y="567"/>
                        <a:pt x="46919" y="1702"/>
                      </a:cubicBezTo>
                      <a:cubicBezTo>
                        <a:pt x="51106" y="2837"/>
                        <a:pt x="54913" y="4444"/>
                        <a:pt x="58435" y="6619"/>
                      </a:cubicBezTo>
                      <a:cubicBezTo>
                        <a:pt x="61956" y="8794"/>
                        <a:pt x="64906" y="11347"/>
                        <a:pt x="67381" y="14278"/>
                      </a:cubicBezTo>
                      <a:lnTo>
                        <a:pt x="57292" y="25341"/>
                      </a:lnTo>
                      <a:cubicBezTo>
                        <a:pt x="55104" y="23166"/>
                        <a:pt x="52724" y="21275"/>
                        <a:pt x="50155" y="19667"/>
                      </a:cubicBezTo>
                      <a:cubicBezTo>
                        <a:pt x="47585" y="18060"/>
                        <a:pt x="45016" y="16736"/>
                        <a:pt x="42351" y="15791"/>
                      </a:cubicBezTo>
                      <a:cubicBezTo>
                        <a:pt x="39686" y="14845"/>
                        <a:pt x="37307" y="14467"/>
                        <a:pt x="35213" y="14467"/>
                      </a:cubicBezTo>
                      <a:cubicBezTo>
                        <a:pt x="32834" y="14467"/>
                        <a:pt x="30645" y="14656"/>
                        <a:pt x="28741" y="15129"/>
                      </a:cubicBezTo>
                      <a:cubicBezTo>
                        <a:pt x="26838" y="15602"/>
                        <a:pt x="25125" y="16263"/>
                        <a:pt x="23888" y="17209"/>
                      </a:cubicBezTo>
                      <a:cubicBezTo>
                        <a:pt x="22650" y="18154"/>
                        <a:pt x="21604" y="19289"/>
                        <a:pt x="20937" y="20613"/>
                      </a:cubicBezTo>
                      <a:cubicBezTo>
                        <a:pt x="20271" y="21937"/>
                        <a:pt x="19891" y="23544"/>
                        <a:pt x="19891" y="25246"/>
                      </a:cubicBezTo>
                      <a:cubicBezTo>
                        <a:pt x="19986" y="26759"/>
                        <a:pt x="20366" y="28083"/>
                        <a:pt x="21033" y="29407"/>
                      </a:cubicBezTo>
                      <a:cubicBezTo>
                        <a:pt x="21699" y="30730"/>
                        <a:pt x="22555" y="31770"/>
                        <a:pt x="23697" y="32716"/>
                      </a:cubicBezTo>
                      <a:cubicBezTo>
                        <a:pt x="24935" y="33661"/>
                        <a:pt x="26838" y="34607"/>
                        <a:pt x="29312" y="35647"/>
                      </a:cubicBezTo>
                      <a:cubicBezTo>
                        <a:pt x="31787" y="36687"/>
                        <a:pt x="35023" y="37633"/>
                        <a:pt x="38925" y="38578"/>
                      </a:cubicBezTo>
                      <a:cubicBezTo>
                        <a:pt x="44635" y="40091"/>
                        <a:pt x="49298" y="41699"/>
                        <a:pt x="53010" y="43401"/>
                      </a:cubicBezTo>
                      <a:cubicBezTo>
                        <a:pt x="56721" y="45197"/>
                        <a:pt x="59672" y="47183"/>
                        <a:pt x="61861" y="49452"/>
                      </a:cubicBezTo>
                      <a:cubicBezTo>
                        <a:pt x="64145" y="51627"/>
                        <a:pt x="65763" y="54085"/>
                        <a:pt x="66619" y="56922"/>
                      </a:cubicBezTo>
                      <a:cubicBezTo>
                        <a:pt x="67571" y="59759"/>
                        <a:pt x="67952" y="62973"/>
                        <a:pt x="67952" y="66472"/>
                      </a:cubicBezTo>
                      <a:cubicBezTo>
                        <a:pt x="67952" y="71578"/>
                        <a:pt x="66524" y="76117"/>
                        <a:pt x="63574" y="80182"/>
                      </a:cubicBezTo>
                      <a:cubicBezTo>
                        <a:pt x="60624" y="84248"/>
                        <a:pt x="56721" y="87369"/>
                        <a:pt x="51868" y="89638"/>
                      </a:cubicBezTo>
                      <a:cubicBezTo>
                        <a:pt x="46919" y="91907"/>
                        <a:pt x="41494" y="93042"/>
                        <a:pt x="3540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5" name="Freihandform 54">
                  <a:extLst>
                    <a:ext uri="{FF2B5EF4-FFF2-40B4-BE49-F238E27FC236}">
                      <a16:creationId xmlns:a16="http://schemas.microsoft.com/office/drawing/2014/main" id="{3F2B5383-C6AB-D4A4-3CFC-4936251EC528}"/>
                    </a:ext>
                  </a:extLst>
                </p:cNvPr>
                <p:cNvSpPr/>
                <p:nvPr/>
              </p:nvSpPr>
              <p:spPr>
                <a:xfrm>
                  <a:off x="15353738" y="21519507"/>
                  <a:ext cx="80418" cy="92852"/>
                </a:xfrm>
                <a:custGeom>
                  <a:avLst/>
                  <a:gdLst>
                    <a:gd name="connsiteX0" fmla="*/ 43683 w 80418"/>
                    <a:gd name="connsiteY0" fmla="*/ 92853 h 92852"/>
                    <a:gd name="connsiteX1" fmla="*/ 21318 w 80418"/>
                    <a:gd name="connsiteY1" fmla="*/ 86707 h 92852"/>
                    <a:gd name="connsiteX2" fmla="*/ 5710 w 80418"/>
                    <a:gd name="connsiteY2" fmla="*/ 70065 h 92852"/>
                    <a:gd name="connsiteX3" fmla="*/ 0 w 80418"/>
                    <a:gd name="connsiteY3" fmla="*/ 46426 h 92852"/>
                    <a:gd name="connsiteX4" fmla="*/ 5710 w 80418"/>
                    <a:gd name="connsiteY4" fmla="*/ 22788 h 92852"/>
                    <a:gd name="connsiteX5" fmla="*/ 21318 w 80418"/>
                    <a:gd name="connsiteY5" fmla="*/ 6146 h 92852"/>
                    <a:gd name="connsiteX6" fmla="*/ 43683 w 80418"/>
                    <a:gd name="connsiteY6" fmla="*/ 0 h 92852"/>
                    <a:gd name="connsiteX7" fmla="*/ 65477 w 80418"/>
                    <a:gd name="connsiteY7" fmla="*/ 4822 h 92852"/>
                    <a:gd name="connsiteX8" fmla="*/ 80419 w 80418"/>
                    <a:gd name="connsiteY8" fmla="*/ 17965 h 92852"/>
                    <a:gd name="connsiteX9" fmla="*/ 70712 w 80418"/>
                    <a:gd name="connsiteY9" fmla="*/ 29879 h 92852"/>
                    <a:gd name="connsiteX10" fmla="*/ 63669 w 80418"/>
                    <a:gd name="connsiteY10" fmla="*/ 22788 h 92852"/>
                    <a:gd name="connsiteX11" fmla="*/ 54628 w 80418"/>
                    <a:gd name="connsiteY11" fmla="*/ 17682 h 92852"/>
                    <a:gd name="connsiteX12" fmla="*/ 45396 w 80418"/>
                    <a:gd name="connsiteY12" fmla="*/ 15791 h 92852"/>
                    <a:gd name="connsiteX13" fmla="*/ 30740 w 80418"/>
                    <a:gd name="connsiteY13" fmla="*/ 19762 h 92852"/>
                    <a:gd name="connsiteX14" fmla="*/ 20557 w 80418"/>
                    <a:gd name="connsiteY14" fmla="*/ 30730 h 92852"/>
                    <a:gd name="connsiteX15" fmla="*/ 16750 w 80418"/>
                    <a:gd name="connsiteY15" fmla="*/ 46332 h 92852"/>
                    <a:gd name="connsiteX16" fmla="*/ 20652 w 80418"/>
                    <a:gd name="connsiteY16" fmla="*/ 61933 h 92852"/>
                    <a:gd name="connsiteX17" fmla="*/ 31121 w 80418"/>
                    <a:gd name="connsiteY17" fmla="*/ 72902 h 92852"/>
                    <a:gd name="connsiteX18" fmla="*/ 45491 w 80418"/>
                    <a:gd name="connsiteY18" fmla="*/ 76968 h 92852"/>
                    <a:gd name="connsiteX19" fmla="*/ 54437 w 80418"/>
                    <a:gd name="connsiteY19" fmla="*/ 75455 h 92852"/>
                    <a:gd name="connsiteX20" fmla="*/ 62908 w 80418"/>
                    <a:gd name="connsiteY20" fmla="*/ 70821 h 92852"/>
                    <a:gd name="connsiteX21" fmla="*/ 70616 w 80418"/>
                    <a:gd name="connsiteY21" fmla="*/ 63352 h 92852"/>
                    <a:gd name="connsiteX22" fmla="*/ 80324 w 80418"/>
                    <a:gd name="connsiteY22" fmla="*/ 75266 h 92852"/>
                    <a:gd name="connsiteX23" fmla="*/ 64621 w 80418"/>
                    <a:gd name="connsiteY23" fmla="*/ 87841 h 92852"/>
                    <a:gd name="connsiteX24" fmla="*/ 43493 w 80418"/>
                    <a:gd name="connsiteY24" fmla="*/ 92758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80418" h="92852">
                      <a:moveTo>
                        <a:pt x="43683" y="92853"/>
                      </a:moveTo>
                      <a:cubicBezTo>
                        <a:pt x="35308" y="92853"/>
                        <a:pt x="27885" y="90773"/>
                        <a:pt x="21318" y="86707"/>
                      </a:cubicBezTo>
                      <a:cubicBezTo>
                        <a:pt x="14751" y="82641"/>
                        <a:pt x="9612" y="77062"/>
                        <a:pt x="5710" y="70065"/>
                      </a:cubicBezTo>
                      <a:cubicBezTo>
                        <a:pt x="1808" y="63068"/>
                        <a:pt x="0" y="55125"/>
                        <a:pt x="0" y="46426"/>
                      </a:cubicBezTo>
                      <a:cubicBezTo>
                        <a:pt x="0" y="37727"/>
                        <a:pt x="1903" y="29785"/>
                        <a:pt x="5710" y="22788"/>
                      </a:cubicBezTo>
                      <a:cubicBezTo>
                        <a:pt x="9517" y="15791"/>
                        <a:pt x="14751" y="10212"/>
                        <a:pt x="21318" y="6146"/>
                      </a:cubicBezTo>
                      <a:cubicBezTo>
                        <a:pt x="27885" y="2080"/>
                        <a:pt x="35308" y="0"/>
                        <a:pt x="43683" y="0"/>
                      </a:cubicBezTo>
                      <a:cubicBezTo>
                        <a:pt x="52058" y="0"/>
                        <a:pt x="58910" y="1607"/>
                        <a:pt x="65477" y="4822"/>
                      </a:cubicBezTo>
                      <a:cubicBezTo>
                        <a:pt x="72044" y="8037"/>
                        <a:pt x="76993" y="12481"/>
                        <a:pt x="80419" y="17965"/>
                      </a:cubicBezTo>
                      <a:lnTo>
                        <a:pt x="70712" y="29879"/>
                      </a:lnTo>
                      <a:cubicBezTo>
                        <a:pt x="68903" y="27232"/>
                        <a:pt x="66524" y="24868"/>
                        <a:pt x="63669" y="22788"/>
                      </a:cubicBezTo>
                      <a:cubicBezTo>
                        <a:pt x="60814" y="20613"/>
                        <a:pt x="57768" y="18911"/>
                        <a:pt x="54628" y="17682"/>
                      </a:cubicBezTo>
                      <a:cubicBezTo>
                        <a:pt x="51487" y="16453"/>
                        <a:pt x="48346" y="15791"/>
                        <a:pt x="45396" y="15791"/>
                      </a:cubicBezTo>
                      <a:cubicBezTo>
                        <a:pt x="39876" y="15791"/>
                        <a:pt x="35023" y="17114"/>
                        <a:pt x="30740" y="19762"/>
                      </a:cubicBezTo>
                      <a:cubicBezTo>
                        <a:pt x="26457" y="22409"/>
                        <a:pt x="23031" y="26097"/>
                        <a:pt x="20557" y="30730"/>
                      </a:cubicBezTo>
                      <a:cubicBezTo>
                        <a:pt x="18082" y="35363"/>
                        <a:pt x="16750" y="40564"/>
                        <a:pt x="16750" y="46332"/>
                      </a:cubicBezTo>
                      <a:cubicBezTo>
                        <a:pt x="16750" y="52100"/>
                        <a:pt x="18082" y="57300"/>
                        <a:pt x="20652" y="61933"/>
                      </a:cubicBezTo>
                      <a:cubicBezTo>
                        <a:pt x="23317" y="66567"/>
                        <a:pt x="26743" y="70160"/>
                        <a:pt x="31121" y="72902"/>
                      </a:cubicBezTo>
                      <a:cubicBezTo>
                        <a:pt x="35499" y="75644"/>
                        <a:pt x="40257" y="76968"/>
                        <a:pt x="45491" y="76968"/>
                      </a:cubicBezTo>
                      <a:cubicBezTo>
                        <a:pt x="48537" y="76968"/>
                        <a:pt x="51582" y="76495"/>
                        <a:pt x="54437" y="75455"/>
                      </a:cubicBezTo>
                      <a:cubicBezTo>
                        <a:pt x="57388" y="74415"/>
                        <a:pt x="60148" y="72902"/>
                        <a:pt x="62908" y="70821"/>
                      </a:cubicBezTo>
                      <a:cubicBezTo>
                        <a:pt x="65668" y="68741"/>
                        <a:pt x="68237" y="66283"/>
                        <a:pt x="70616" y="63352"/>
                      </a:cubicBezTo>
                      <a:lnTo>
                        <a:pt x="80324" y="75266"/>
                      </a:lnTo>
                      <a:cubicBezTo>
                        <a:pt x="76707" y="80372"/>
                        <a:pt x="71473" y="84532"/>
                        <a:pt x="64621" y="87841"/>
                      </a:cubicBezTo>
                      <a:cubicBezTo>
                        <a:pt x="57863" y="91151"/>
                        <a:pt x="50821" y="92758"/>
                        <a:pt x="43493" y="9275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6" name="Freihandform 55">
                  <a:extLst>
                    <a:ext uri="{FF2B5EF4-FFF2-40B4-BE49-F238E27FC236}">
                      <a16:creationId xmlns:a16="http://schemas.microsoft.com/office/drawing/2014/main" id="{6FE9FC1E-F4E7-5BF1-9BF6-E8898821038B}"/>
                    </a:ext>
                  </a:extLst>
                </p:cNvPr>
                <p:cNvSpPr/>
                <p:nvPr/>
              </p:nvSpPr>
              <p:spPr>
                <a:xfrm>
                  <a:off x="15450811" y="21484900"/>
                  <a:ext cx="77849" cy="125946"/>
                </a:xfrm>
                <a:custGeom>
                  <a:avLst/>
                  <a:gdLst>
                    <a:gd name="connsiteX0" fmla="*/ 0 w 77849"/>
                    <a:gd name="connsiteY0" fmla="*/ 125758 h 125946"/>
                    <a:gd name="connsiteX1" fmla="*/ 0 w 77849"/>
                    <a:gd name="connsiteY1" fmla="*/ 0 h 125946"/>
                    <a:gd name="connsiteX2" fmla="*/ 17606 w 77849"/>
                    <a:gd name="connsiteY2" fmla="*/ 0 h 125946"/>
                    <a:gd name="connsiteX3" fmla="*/ 17606 w 77849"/>
                    <a:gd name="connsiteY3" fmla="*/ 54936 h 125946"/>
                    <a:gd name="connsiteX4" fmla="*/ 14561 w 77849"/>
                    <a:gd name="connsiteY4" fmla="*/ 57017 h 125946"/>
                    <a:gd name="connsiteX5" fmla="*/ 21223 w 77849"/>
                    <a:gd name="connsiteY5" fmla="*/ 46048 h 125946"/>
                    <a:gd name="connsiteX6" fmla="*/ 33024 w 77849"/>
                    <a:gd name="connsiteY6" fmla="*/ 37916 h 125946"/>
                    <a:gd name="connsiteX7" fmla="*/ 47014 w 77849"/>
                    <a:gd name="connsiteY7" fmla="*/ 34796 h 125946"/>
                    <a:gd name="connsiteX8" fmla="*/ 64145 w 77849"/>
                    <a:gd name="connsiteY8" fmla="*/ 38767 h 125946"/>
                    <a:gd name="connsiteX9" fmla="*/ 74423 w 77849"/>
                    <a:gd name="connsiteY9" fmla="*/ 50965 h 125946"/>
                    <a:gd name="connsiteX10" fmla="*/ 77849 w 77849"/>
                    <a:gd name="connsiteY10" fmla="*/ 71578 h 125946"/>
                    <a:gd name="connsiteX11" fmla="*/ 77849 w 77849"/>
                    <a:gd name="connsiteY11" fmla="*/ 125947 h 125946"/>
                    <a:gd name="connsiteX12" fmla="*/ 60243 w 77849"/>
                    <a:gd name="connsiteY12" fmla="*/ 125947 h 125946"/>
                    <a:gd name="connsiteX13" fmla="*/ 60243 w 77849"/>
                    <a:gd name="connsiteY13" fmla="*/ 72713 h 125946"/>
                    <a:gd name="connsiteX14" fmla="*/ 58149 w 77849"/>
                    <a:gd name="connsiteY14" fmla="*/ 60042 h 125946"/>
                    <a:gd name="connsiteX15" fmla="*/ 51773 w 77849"/>
                    <a:gd name="connsiteY15" fmla="*/ 52762 h 125946"/>
                    <a:gd name="connsiteX16" fmla="*/ 41209 w 77849"/>
                    <a:gd name="connsiteY16" fmla="*/ 50776 h 125946"/>
                    <a:gd name="connsiteX17" fmla="*/ 31787 w 77849"/>
                    <a:gd name="connsiteY17" fmla="*/ 52383 h 125946"/>
                    <a:gd name="connsiteX18" fmla="*/ 24364 w 77849"/>
                    <a:gd name="connsiteY18" fmla="*/ 56922 h 125946"/>
                    <a:gd name="connsiteX19" fmla="*/ 19415 w 77849"/>
                    <a:gd name="connsiteY19" fmla="*/ 63635 h 125946"/>
                    <a:gd name="connsiteX20" fmla="*/ 17606 w 77849"/>
                    <a:gd name="connsiteY20" fmla="*/ 71862 h 125946"/>
                    <a:gd name="connsiteX21" fmla="*/ 17606 w 77849"/>
                    <a:gd name="connsiteY21" fmla="*/ 125947 h 125946"/>
                    <a:gd name="connsiteX22" fmla="*/ 0 w 77849"/>
                    <a:gd name="connsiteY22" fmla="*/ 125947 h 1259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77849" h="125946">
                      <a:moveTo>
                        <a:pt x="0" y="125758"/>
                      </a:moveTo>
                      <a:lnTo>
                        <a:pt x="0" y="0"/>
                      </a:lnTo>
                      <a:lnTo>
                        <a:pt x="17606" y="0"/>
                      </a:lnTo>
                      <a:lnTo>
                        <a:pt x="17606" y="54936"/>
                      </a:lnTo>
                      <a:lnTo>
                        <a:pt x="14561" y="57017"/>
                      </a:lnTo>
                      <a:cubicBezTo>
                        <a:pt x="15703" y="53045"/>
                        <a:pt x="17892" y="49358"/>
                        <a:pt x="21223" y="46048"/>
                      </a:cubicBezTo>
                      <a:cubicBezTo>
                        <a:pt x="24554" y="42739"/>
                        <a:pt x="28456" y="39997"/>
                        <a:pt x="33024" y="37916"/>
                      </a:cubicBezTo>
                      <a:cubicBezTo>
                        <a:pt x="37592" y="35836"/>
                        <a:pt x="42256" y="34796"/>
                        <a:pt x="47014" y="34796"/>
                      </a:cubicBezTo>
                      <a:cubicBezTo>
                        <a:pt x="53866" y="34796"/>
                        <a:pt x="59577" y="36120"/>
                        <a:pt x="64145" y="38767"/>
                      </a:cubicBezTo>
                      <a:cubicBezTo>
                        <a:pt x="68713" y="41415"/>
                        <a:pt x="72139" y="45481"/>
                        <a:pt x="74423" y="50965"/>
                      </a:cubicBezTo>
                      <a:cubicBezTo>
                        <a:pt x="76707" y="56449"/>
                        <a:pt x="77849" y="63257"/>
                        <a:pt x="77849" y="71578"/>
                      </a:cubicBezTo>
                      <a:lnTo>
                        <a:pt x="77849" y="125947"/>
                      </a:lnTo>
                      <a:lnTo>
                        <a:pt x="60243" y="125947"/>
                      </a:lnTo>
                      <a:lnTo>
                        <a:pt x="60243" y="72713"/>
                      </a:lnTo>
                      <a:cubicBezTo>
                        <a:pt x="60243" y="67607"/>
                        <a:pt x="59577" y="63352"/>
                        <a:pt x="58149" y="60042"/>
                      </a:cubicBezTo>
                      <a:cubicBezTo>
                        <a:pt x="56817" y="56733"/>
                        <a:pt x="54628" y="54274"/>
                        <a:pt x="51773" y="52762"/>
                      </a:cubicBezTo>
                      <a:cubicBezTo>
                        <a:pt x="48918" y="51249"/>
                        <a:pt x="45396" y="50587"/>
                        <a:pt x="41209" y="50776"/>
                      </a:cubicBezTo>
                      <a:cubicBezTo>
                        <a:pt x="37783" y="50776"/>
                        <a:pt x="34642" y="51343"/>
                        <a:pt x="31787" y="52383"/>
                      </a:cubicBezTo>
                      <a:cubicBezTo>
                        <a:pt x="28932" y="53423"/>
                        <a:pt x="26457" y="54936"/>
                        <a:pt x="24364" y="56922"/>
                      </a:cubicBezTo>
                      <a:cubicBezTo>
                        <a:pt x="22270" y="58813"/>
                        <a:pt x="20557" y="61082"/>
                        <a:pt x="19415" y="63635"/>
                      </a:cubicBezTo>
                      <a:cubicBezTo>
                        <a:pt x="18273" y="66188"/>
                        <a:pt x="17606" y="68930"/>
                        <a:pt x="17606" y="71862"/>
                      </a:cubicBezTo>
                      <a:lnTo>
                        <a:pt x="17606" y="125947"/>
                      </a:lnTo>
                      <a:lnTo>
                        <a:pt x="0" y="125947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7" name="Freihandform 56">
                  <a:extLst>
                    <a:ext uri="{FF2B5EF4-FFF2-40B4-BE49-F238E27FC236}">
                      <a16:creationId xmlns:a16="http://schemas.microsoft.com/office/drawing/2014/main" id="{339C4C98-C22C-1D57-C10B-DF59EB631732}"/>
                    </a:ext>
                  </a:extLst>
                </p:cNvPr>
                <p:cNvSpPr/>
                <p:nvPr/>
              </p:nvSpPr>
              <p:spPr>
                <a:xfrm>
                  <a:off x="15546933" y="21519412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2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6" y="37065"/>
                        <a:pt x="85844" y="31298"/>
                        <a:pt x="83845" y="26097"/>
                      </a:cubicBezTo>
                      <a:cubicBezTo>
                        <a:pt x="81847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8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6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9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2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2" y="18627"/>
                      </a:cubicBezTo>
                      <a:cubicBezTo>
                        <a:pt x="59957" y="20329"/>
                        <a:pt x="62813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8" name="Freihandform 57">
                  <a:extLst>
                    <a:ext uri="{FF2B5EF4-FFF2-40B4-BE49-F238E27FC236}">
                      <a16:creationId xmlns:a16="http://schemas.microsoft.com/office/drawing/2014/main" id="{432D2E4A-D6DC-EA9B-83E2-B3A046FCB96F}"/>
                    </a:ext>
                  </a:extLst>
                </p:cNvPr>
                <p:cNvSpPr/>
                <p:nvPr/>
              </p:nvSpPr>
              <p:spPr>
                <a:xfrm>
                  <a:off x="15647338" y="21519696"/>
                  <a:ext cx="67951" cy="93041"/>
                </a:xfrm>
                <a:custGeom>
                  <a:avLst/>
                  <a:gdLst>
                    <a:gd name="connsiteX0" fmla="*/ 35403 w 67951"/>
                    <a:gd name="connsiteY0" fmla="*/ 92664 h 93041"/>
                    <a:gd name="connsiteX1" fmla="*/ 15037 w 67951"/>
                    <a:gd name="connsiteY1" fmla="*/ 88787 h 93041"/>
                    <a:gd name="connsiteX2" fmla="*/ 0 w 67951"/>
                    <a:gd name="connsiteY2" fmla="*/ 77251 h 93041"/>
                    <a:gd name="connsiteX3" fmla="*/ 11992 w 67951"/>
                    <a:gd name="connsiteY3" fmla="*/ 67039 h 93041"/>
                    <a:gd name="connsiteX4" fmla="*/ 23222 w 67951"/>
                    <a:gd name="connsiteY4" fmla="*/ 75644 h 93041"/>
                    <a:gd name="connsiteX5" fmla="*/ 37021 w 67951"/>
                    <a:gd name="connsiteY5" fmla="*/ 78291 h 93041"/>
                    <a:gd name="connsiteX6" fmla="*/ 42731 w 67951"/>
                    <a:gd name="connsiteY6" fmla="*/ 77535 h 93041"/>
                    <a:gd name="connsiteX7" fmla="*/ 47395 w 67951"/>
                    <a:gd name="connsiteY7" fmla="*/ 75266 h 93041"/>
                    <a:gd name="connsiteX8" fmla="*/ 50345 w 67951"/>
                    <a:gd name="connsiteY8" fmla="*/ 71578 h 93041"/>
                    <a:gd name="connsiteX9" fmla="*/ 51392 w 67951"/>
                    <a:gd name="connsiteY9" fmla="*/ 66945 h 93041"/>
                    <a:gd name="connsiteX10" fmla="*/ 48156 w 67951"/>
                    <a:gd name="connsiteY10" fmla="*/ 59853 h 93041"/>
                    <a:gd name="connsiteX11" fmla="*/ 42731 w 67951"/>
                    <a:gd name="connsiteY11" fmla="*/ 57206 h 93041"/>
                    <a:gd name="connsiteX12" fmla="*/ 33214 w 67951"/>
                    <a:gd name="connsiteY12" fmla="*/ 54274 h 93041"/>
                    <a:gd name="connsiteX13" fmla="*/ 16940 w 67951"/>
                    <a:gd name="connsiteY13" fmla="*/ 48507 h 93041"/>
                    <a:gd name="connsiteX14" fmla="*/ 7233 w 67951"/>
                    <a:gd name="connsiteY14" fmla="*/ 41226 h 93041"/>
                    <a:gd name="connsiteX15" fmla="*/ 3426 w 67951"/>
                    <a:gd name="connsiteY15" fmla="*/ 34134 h 93041"/>
                    <a:gd name="connsiteX16" fmla="*/ 2189 w 67951"/>
                    <a:gd name="connsiteY16" fmla="*/ 25719 h 93041"/>
                    <a:gd name="connsiteX17" fmla="*/ 4663 w 67951"/>
                    <a:gd name="connsiteY17" fmla="*/ 15412 h 93041"/>
                    <a:gd name="connsiteX18" fmla="*/ 11516 w 67951"/>
                    <a:gd name="connsiteY18" fmla="*/ 7281 h 93041"/>
                    <a:gd name="connsiteX19" fmla="*/ 21794 w 67951"/>
                    <a:gd name="connsiteY19" fmla="*/ 1891 h 93041"/>
                    <a:gd name="connsiteX20" fmla="*/ 34357 w 67951"/>
                    <a:gd name="connsiteY20" fmla="*/ 0 h 93041"/>
                    <a:gd name="connsiteX21" fmla="*/ 46919 w 67951"/>
                    <a:gd name="connsiteY21" fmla="*/ 1702 h 93041"/>
                    <a:gd name="connsiteX22" fmla="*/ 58435 w 67951"/>
                    <a:gd name="connsiteY22" fmla="*/ 6619 h 93041"/>
                    <a:gd name="connsiteX23" fmla="*/ 67381 w 67951"/>
                    <a:gd name="connsiteY23" fmla="*/ 14278 h 93041"/>
                    <a:gd name="connsiteX24" fmla="*/ 57292 w 67951"/>
                    <a:gd name="connsiteY24" fmla="*/ 25341 h 93041"/>
                    <a:gd name="connsiteX25" fmla="*/ 50155 w 67951"/>
                    <a:gd name="connsiteY25" fmla="*/ 19667 h 93041"/>
                    <a:gd name="connsiteX26" fmla="*/ 42351 w 67951"/>
                    <a:gd name="connsiteY26" fmla="*/ 15791 h 93041"/>
                    <a:gd name="connsiteX27" fmla="*/ 35213 w 67951"/>
                    <a:gd name="connsiteY27" fmla="*/ 14467 h 93041"/>
                    <a:gd name="connsiteX28" fmla="*/ 28741 w 67951"/>
                    <a:gd name="connsiteY28" fmla="*/ 15129 h 93041"/>
                    <a:gd name="connsiteX29" fmla="*/ 23888 w 67951"/>
                    <a:gd name="connsiteY29" fmla="*/ 17209 h 93041"/>
                    <a:gd name="connsiteX30" fmla="*/ 20937 w 67951"/>
                    <a:gd name="connsiteY30" fmla="*/ 20613 h 93041"/>
                    <a:gd name="connsiteX31" fmla="*/ 19891 w 67951"/>
                    <a:gd name="connsiteY31" fmla="*/ 25246 h 93041"/>
                    <a:gd name="connsiteX32" fmla="*/ 21033 w 67951"/>
                    <a:gd name="connsiteY32" fmla="*/ 29407 h 93041"/>
                    <a:gd name="connsiteX33" fmla="*/ 23697 w 67951"/>
                    <a:gd name="connsiteY33" fmla="*/ 32716 h 93041"/>
                    <a:gd name="connsiteX34" fmla="*/ 29313 w 67951"/>
                    <a:gd name="connsiteY34" fmla="*/ 35647 h 93041"/>
                    <a:gd name="connsiteX35" fmla="*/ 38925 w 67951"/>
                    <a:gd name="connsiteY35" fmla="*/ 38578 h 93041"/>
                    <a:gd name="connsiteX36" fmla="*/ 53010 w 67951"/>
                    <a:gd name="connsiteY36" fmla="*/ 43401 h 93041"/>
                    <a:gd name="connsiteX37" fmla="*/ 61861 w 67951"/>
                    <a:gd name="connsiteY37" fmla="*/ 49452 h 93041"/>
                    <a:gd name="connsiteX38" fmla="*/ 66619 w 67951"/>
                    <a:gd name="connsiteY38" fmla="*/ 56922 h 93041"/>
                    <a:gd name="connsiteX39" fmla="*/ 67952 w 67951"/>
                    <a:gd name="connsiteY39" fmla="*/ 66472 h 93041"/>
                    <a:gd name="connsiteX40" fmla="*/ 63574 w 67951"/>
                    <a:gd name="connsiteY40" fmla="*/ 80182 h 93041"/>
                    <a:gd name="connsiteX41" fmla="*/ 51868 w 67951"/>
                    <a:gd name="connsiteY41" fmla="*/ 89638 h 93041"/>
                    <a:gd name="connsiteX42" fmla="*/ 35403 w 6795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95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8946" y="86139"/>
                        <a:pt x="3997" y="82357"/>
                        <a:pt x="0" y="77251"/>
                      </a:cubicBezTo>
                      <a:lnTo>
                        <a:pt x="11992" y="67039"/>
                      </a:lnTo>
                      <a:cubicBezTo>
                        <a:pt x="15418" y="71011"/>
                        <a:pt x="19129" y="73847"/>
                        <a:pt x="23222" y="75644"/>
                      </a:cubicBezTo>
                      <a:cubicBezTo>
                        <a:pt x="27314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8" y="78008"/>
                        <a:pt x="42731" y="77535"/>
                      </a:cubicBezTo>
                      <a:cubicBezTo>
                        <a:pt x="44540" y="77062"/>
                        <a:pt x="46062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2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1" y="57206"/>
                      </a:cubicBezTo>
                      <a:cubicBezTo>
                        <a:pt x="40257" y="56260"/>
                        <a:pt x="37116" y="55220"/>
                        <a:pt x="33214" y="54274"/>
                      </a:cubicBezTo>
                      <a:cubicBezTo>
                        <a:pt x="26553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6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567"/>
                        <a:pt x="29884" y="0"/>
                        <a:pt x="34357" y="0"/>
                      </a:cubicBezTo>
                      <a:cubicBezTo>
                        <a:pt x="38544" y="0"/>
                        <a:pt x="42731" y="567"/>
                        <a:pt x="46919" y="1702"/>
                      </a:cubicBezTo>
                      <a:cubicBezTo>
                        <a:pt x="51106" y="2837"/>
                        <a:pt x="54913" y="4444"/>
                        <a:pt x="58435" y="6619"/>
                      </a:cubicBezTo>
                      <a:cubicBezTo>
                        <a:pt x="61956" y="8794"/>
                        <a:pt x="64906" y="11347"/>
                        <a:pt x="67381" y="14278"/>
                      </a:cubicBezTo>
                      <a:lnTo>
                        <a:pt x="57292" y="25341"/>
                      </a:lnTo>
                      <a:cubicBezTo>
                        <a:pt x="55104" y="23166"/>
                        <a:pt x="52724" y="21275"/>
                        <a:pt x="50155" y="19667"/>
                      </a:cubicBezTo>
                      <a:cubicBezTo>
                        <a:pt x="47585" y="18060"/>
                        <a:pt x="45016" y="16736"/>
                        <a:pt x="42351" y="15791"/>
                      </a:cubicBezTo>
                      <a:cubicBezTo>
                        <a:pt x="39686" y="14845"/>
                        <a:pt x="37307" y="14467"/>
                        <a:pt x="35213" y="14467"/>
                      </a:cubicBezTo>
                      <a:cubicBezTo>
                        <a:pt x="32834" y="14467"/>
                        <a:pt x="30645" y="14656"/>
                        <a:pt x="28741" y="15129"/>
                      </a:cubicBezTo>
                      <a:cubicBezTo>
                        <a:pt x="26838" y="15602"/>
                        <a:pt x="25125" y="16263"/>
                        <a:pt x="23888" y="17209"/>
                      </a:cubicBezTo>
                      <a:cubicBezTo>
                        <a:pt x="22651" y="18154"/>
                        <a:pt x="21604" y="19289"/>
                        <a:pt x="20937" y="20613"/>
                      </a:cubicBezTo>
                      <a:cubicBezTo>
                        <a:pt x="20271" y="21937"/>
                        <a:pt x="19891" y="23544"/>
                        <a:pt x="19891" y="25246"/>
                      </a:cubicBezTo>
                      <a:cubicBezTo>
                        <a:pt x="19986" y="26759"/>
                        <a:pt x="20366" y="28083"/>
                        <a:pt x="21033" y="29407"/>
                      </a:cubicBezTo>
                      <a:cubicBezTo>
                        <a:pt x="21699" y="30730"/>
                        <a:pt x="22555" y="31770"/>
                        <a:pt x="23697" y="32716"/>
                      </a:cubicBezTo>
                      <a:cubicBezTo>
                        <a:pt x="24935" y="33661"/>
                        <a:pt x="26838" y="34607"/>
                        <a:pt x="29313" y="35647"/>
                      </a:cubicBezTo>
                      <a:cubicBezTo>
                        <a:pt x="31787" y="36687"/>
                        <a:pt x="35023" y="37633"/>
                        <a:pt x="38925" y="38578"/>
                      </a:cubicBezTo>
                      <a:cubicBezTo>
                        <a:pt x="44635" y="40091"/>
                        <a:pt x="49298" y="41699"/>
                        <a:pt x="53010" y="43401"/>
                      </a:cubicBezTo>
                      <a:cubicBezTo>
                        <a:pt x="56721" y="45197"/>
                        <a:pt x="59672" y="47183"/>
                        <a:pt x="61861" y="49452"/>
                      </a:cubicBezTo>
                      <a:cubicBezTo>
                        <a:pt x="64145" y="51627"/>
                        <a:pt x="65763" y="54085"/>
                        <a:pt x="66619" y="56922"/>
                      </a:cubicBezTo>
                      <a:cubicBezTo>
                        <a:pt x="67571" y="59759"/>
                        <a:pt x="67952" y="62973"/>
                        <a:pt x="67952" y="66472"/>
                      </a:cubicBezTo>
                      <a:cubicBezTo>
                        <a:pt x="67952" y="71578"/>
                        <a:pt x="66524" y="76117"/>
                        <a:pt x="63574" y="80182"/>
                      </a:cubicBezTo>
                      <a:cubicBezTo>
                        <a:pt x="60624" y="84248"/>
                        <a:pt x="56721" y="87369"/>
                        <a:pt x="51868" y="89638"/>
                      </a:cubicBezTo>
                      <a:cubicBezTo>
                        <a:pt x="46919" y="91907"/>
                        <a:pt x="41494" y="93042"/>
                        <a:pt x="3540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9" name="Freihandform 58">
                  <a:extLst>
                    <a:ext uri="{FF2B5EF4-FFF2-40B4-BE49-F238E27FC236}">
                      <a16:creationId xmlns:a16="http://schemas.microsoft.com/office/drawing/2014/main" id="{4FDF01E7-BCB1-AE79-811D-5C253EE48C64}"/>
                    </a:ext>
                  </a:extLst>
                </p:cNvPr>
                <p:cNvSpPr/>
                <p:nvPr/>
              </p:nvSpPr>
              <p:spPr>
                <a:xfrm>
                  <a:off x="15780672" y="21491613"/>
                  <a:ext cx="93076" cy="119044"/>
                </a:xfrm>
                <a:custGeom>
                  <a:avLst/>
                  <a:gdLst>
                    <a:gd name="connsiteX0" fmla="*/ 25410 w 93076"/>
                    <a:gd name="connsiteY0" fmla="*/ 101363 h 119044"/>
                    <a:gd name="connsiteX1" fmla="*/ 91173 w 93076"/>
                    <a:gd name="connsiteY1" fmla="*/ 13332 h 119044"/>
                    <a:gd name="connsiteX2" fmla="*/ 91173 w 93076"/>
                    <a:gd name="connsiteY2" fmla="*/ 0 h 119044"/>
                    <a:gd name="connsiteX3" fmla="*/ 4378 w 93076"/>
                    <a:gd name="connsiteY3" fmla="*/ 0 h 119044"/>
                    <a:gd name="connsiteX4" fmla="*/ 4378 w 93076"/>
                    <a:gd name="connsiteY4" fmla="*/ 17682 h 119044"/>
                    <a:gd name="connsiteX5" fmla="*/ 66048 w 93076"/>
                    <a:gd name="connsiteY5" fmla="*/ 17682 h 119044"/>
                    <a:gd name="connsiteX6" fmla="*/ 0 w 93076"/>
                    <a:gd name="connsiteY6" fmla="*/ 105618 h 119044"/>
                    <a:gd name="connsiteX7" fmla="*/ 0 w 93076"/>
                    <a:gd name="connsiteY7" fmla="*/ 119044 h 119044"/>
                    <a:gd name="connsiteX8" fmla="*/ 93077 w 93076"/>
                    <a:gd name="connsiteY8" fmla="*/ 119044 h 119044"/>
                    <a:gd name="connsiteX9" fmla="*/ 93077 w 93076"/>
                    <a:gd name="connsiteY9" fmla="*/ 101363 h 119044"/>
                    <a:gd name="connsiteX10" fmla="*/ 25410 w 93076"/>
                    <a:gd name="connsiteY10" fmla="*/ 101363 h 119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3076" h="119044">
                      <a:moveTo>
                        <a:pt x="25410" y="101363"/>
                      </a:moveTo>
                      <a:lnTo>
                        <a:pt x="91173" y="13332"/>
                      </a:lnTo>
                      <a:lnTo>
                        <a:pt x="91173" y="0"/>
                      </a:lnTo>
                      <a:lnTo>
                        <a:pt x="4378" y="0"/>
                      </a:lnTo>
                      <a:lnTo>
                        <a:pt x="4378" y="17682"/>
                      </a:lnTo>
                      <a:lnTo>
                        <a:pt x="66048" y="17682"/>
                      </a:lnTo>
                      <a:lnTo>
                        <a:pt x="0" y="105618"/>
                      </a:lnTo>
                      <a:lnTo>
                        <a:pt x="0" y="119044"/>
                      </a:lnTo>
                      <a:lnTo>
                        <a:pt x="93077" y="119044"/>
                      </a:lnTo>
                      <a:lnTo>
                        <a:pt x="93077" y="101363"/>
                      </a:lnTo>
                      <a:lnTo>
                        <a:pt x="25410" y="101363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0" name="Freihandform 59">
                  <a:extLst>
                    <a:ext uri="{FF2B5EF4-FFF2-40B4-BE49-F238E27FC236}">
                      <a16:creationId xmlns:a16="http://schemas.microsoft.com/office/drawing/2014/main" id="{221FAAAD-D3B3-DEC2-7060-BE35FC6A13DC}"/>
                    </a:ext>
                  </a:extLst>
                </p:cNvPr>
                <p:cNvSpPr/>
                <p:nvPr/>
              </p:nvSpPr>
              <p:spPr>
                <a:xfrm>
                  <a:off x="15889166" y="21519412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1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5" y="37065"/>
                        <a:pt x="85844" y="31298"/>
                        <a:pt x="83845" y="26097"/>
                      </a:cubicBezTo>
                      <a:cubicBezTo>
                        <a:pt x="81847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7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6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8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3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1" y="18627"/>
                      </a:cubicBezTo>
                      <a:cubicBezTo>
                        <a:pt x="59957" y="20329"/>
                        <a:pt x="62813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1" name="Freihandform 60">
                  <a:extLst>
                    <a:ext uri="{FF2B5EF4-FFF2-40B4-BE49-F238E27FC236}">
                      <a16:creationId xmlns:a16="http://schemas.microsoft.com/office/drawing/2014/main" id="{EBD43B0F-9FCE-F5E0-4B44-214DEC69DABB}"/>
                    </a:ext>
                  </a:extLst>
                </p:cNvPr>
                <p:cNvSpPr/>
                <p:nvPr/>
              </p:nvSpPr>
              <p:spPr>
                <a:xfrm>
                  <a:off x="15994996" y="21519507"/>
                  <a:ext cx="77849" cy="91056"/>
                </a:xfrm>
                <a:custGeom>
                  <a:avLst/>
                  <a:gdLst>
                    <a:gd name="connsiteX0" fmla="*/ 74423 w 77849"/>
                    <a:gd name="connsiteY0" fmla="*/ 16169 h 91056"/>
                    <a:gd name="connsiteX1" fmla="*/ 64145 w 77849"/>
                    <a:gd name="connsiteY1" fmla="*/ 3971 h 91056"/>
                    <a:gd name="connsiteX2" fmla="*/ 47014 w 77849"/>
                    <a:gd name="connsiteY2" fmla="*/ 0 h 91056"/>
                    <a:gd name="connsiteX3" fmla="*/ 33024 w 77849"/>
                    <a:gd name="connsiteY3" fmla="*/ 3120 h 91056"/>
                    <a:gd name="connsiteX4" fmla="*/ 21223 w 77849"/>
                    <a:gd name="connsiteY4" fmla="*/ 11252 h 91056"/>
                    <a:gd name="connsiteX5" fmla="*/ 17607 w 77849"/>
                    <a:gd name="connsiteY5" fmla="*/ 15791 h 91056"/>
                    <a:gd name="connsiteX6" fmla="*/ 17607 w 77849"/>
                    <a:gd name="connsiteY6" fmla="*/ 1796 h 91056"/>
                    <a:gd name="connsiteX7" fmla="*/ 0 w 77849"/>
                    <a:gd name="connsiteY7" fmla="*/ 1796 h 91056"/>
                    <a:gd name="connsiteX8" fmla="*/ 0 w 77849"/>
                    <a:gd name="connsiteY8" fmla="*/ 91056 h 91056"/>
                    <a:gd name="connsiteX9" fmla="*/ 17607 w 77849"/>
                    <a:gd name="connsiteY9" fmla="*/ 91056 h 91056"/>
                    <a:gd name="connsiteX10" fmla="*/ 17607 w 77849"/>
                    <a:gd name="connsiteY10" fmla="*/ 36971 h 91056"/>
                    <a:gd name="connsiteX11" fmla="*/ 19415 w 77849"/>
                    <a:gd name="connsiteY11" fmla="*/ 28745 h 91056"/>
                    <a:gd name="connsiteX12" fmla="*/ 24364 w 77849"/>
                    <a:gd name="connsiteY12" fmla="*/ 22031 h 91056"/>
                    <a:gd name="connsiteX13" fmla="*/ 31787 w 77849"/>
                    <a:gd name="connsiteY13" fmla="*/ 17493 h 91056"/>
                    <a:gd name="connsiteX14" fmla="*/ 41209 w 77849"/>
                    <a:gd name="connsiteY14" fmla="*/ 15885 h 91056"/>
                    <a:gd name="connsiteX15" fmla="*/ 51773 w 77849"/>
                    <a:gd name="connsiteY15" fmla="*/ 17871 h 91056"/>
                    <a:gd name="connsiteX16" fmla="*/ 58149 w 77849"/>
                    <a:gd name="connsiteY16" fmla="*/ 25152 h 91056"/>
                    <a:gd name="connsiteX17" fmla="*/ 60243 w 77849"/>
                    <a:gd name="connsiteY17" fmla="*/ 37822 h 91056"/>
                    <a:gd name="connsiteX18" fmla="*/ 60243 w 77849"/>
                    <a:gd name="connsiteY18" fmla="*/ 91056 h 91056"/>
                    <a:gd name="connsiteX19" fmla="*/ 77849 w 77849"/>
                    <a:gd name="connsiteY19" fmla="*/ 91056 h 91056"/>
                    <a:gd name="connsiteX20" fmla="*/ 77849 w 77849"/>
                    <a:gd name="connsiteY20" fmla="*/ 36687 h 91056"/>
                    <a:gd name="connsiteX21" fmla="*/ 74423 w 77849"/>
                    <a:gd name="connsiteY21" fmla="*/ 16074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849" h="91056">
                      <a:moveTo>
                        <a:pt x="74423" y="16169"/>
                      </a:moveTo>
                      <a:cubicBezTo>
                        <a:pt x="72139" y="10685"/>
                        <a:pt x="68713" y="6713"/>
                        <a:pt x="64145" y="3971"/>
                      </a:cubicBezTo>
                      <a:cubicBezTo>
                        <a:pt x="59577" y="1229"/>
                        <a:pt x="53866" y="0"/>
                        <a:pt x="47014" y="0"/>
                      </a:cubicBezTo>
                      <a:cubicBezTo>
                        <a:pt x="42256" y="0"/>
                        <a:pt x="37592" y="1040"/>
                        <a:pt x="33024" y="3120"/>
                      </a:cubicBezTo>
                      <a:cubicBezTo>
                        <a:pt x="28456" y="5200"/>
                        <a:pt x="24554" y="7943"/>
                        <a:pt x="21223" y="11252"/>
                      </a:cubicBezTo>
                      <a:cubicBezTo>
                        <a:pt x="19796" y="12670"/>
                        <a:pt x="18653" y="14278"/>
                        <a:pt x="17607" y="15791"/>
                      </a:cubicBezTo>
                      <a:lnTo>
                        <a:pt x="17607" y="1796"/>
                      </a:lnTo>
                      <a:lnTo>
                        <a:pt x="0" y="1796"/>
                      </a:lnTo>
                      <a:lnTo>
                        <a:pt x="0" y="91056"/>
                      </a:lnTo>
                      <a:lnTo>
                        <a:pt x="17607" y="91056"/>
                      </a:lnTo>
                      <a:lnTo>
                        <a:pt x="17607" y="36971"/>
                      </a:lnTo>
                      <a:cubicBezTo>
                        <a:pt x="17607" y="34040"/>
                        <a:pt x="18178" y="31298"/>
                        <a:pt x="19415" y="28745"/>
                      </a:cubicBezTo>
                      <a:cubicBezTo>
                        <a:pt x="20652" y="26192"/>
                        <a:pt x="22270" y="23922"/>
                        <a:pt x="24364" y="22031"/>
                      </a:cubicBezTo>
                      <a:cubicBezTo>
                        <a:pt x="26457" y="20140"/>
                        <a:pt x="28932" y="18627"/>
                        <a:pt x="31787" y="17493"/>
                      </a:cubicBezTo>
                      <a:cubicBezTo>
                        <a:pt x="34642" y="16453"/>
                        <a:pt x="37783" y="15885"/>
                        <a:pt x="41209" y="15885"/>
                      </a:cubicBezTo>
                      <a:cubicBezTo>
                        <a:pt x="45396" y="15696"/>
                        <a:pt x="48918" y="16263"/>
                        <a:pt x="51773" y="17871"/>
                      </a:cubicBezTo>
                      <a:cubicBezTo>
                        <a:pt x="54628" y="19384"/>
                        <a:pt x="56721" y="21842"/>
                        <a:pt x="58149" y="25152"/>
                      </a:cubicBezTo>
                      <a:cubicBezTo>
                        <a:pt x="59482" y="28461"/>
                        <a:pt x="60243" y="32716"/>
                        <a:pt x="60243" y="37822"/>
                      </a:cubicBezTo>
                      <a:lnTo>
                        <a:pt x="60243" y="91056"/>
                      </a:lnTo>
                      <a:lnTo>
                        <a:pt x="77849" y="91056"/>
                      </a:lnTo>
                      <a:lnTo>
                        <a:pt x="77849" y="36687"/>
                      </a:lnTo>
                      <a:cubicBezTo>
                        <a:pt x="77849" y="28366"/>
                        <a:pt x="76707" y="21558"/>
                        <a:pt x="74423" y="16074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2" name="Freihandform 61">
                  <a:extLst>
                    <a:ext uri="{FF2B5EF4-FFF2-40B4-BE49-F238E27FC236}">
                      <a16:creationId xmlns:a16="http://schemas.microsoft.com/office/drawing/2014/main" id="{5CFF2047-089C-13E0-C490-3D12F28EBA02}"/>
                    </a:ext>
                  </a:extLst>
                </p:cNvPr>
                <p:cNvSpPr/>
                <p:nvPr/>
              </p:nvSpPr>
              <p:spPr>
                <a:xfrm>
                  <a:off x="16089310" y="21498610"/>
                  <a:ext cx="57197" cy="112047"/>
                </a:xfrm>
                <a:custGeom>
                  <a:avLst/>
                  <a:gdLst>
                    <a:gd name="connsiteX0" fmla="*/ 57198 w 57197"/>
                    <a:gd name="connsiteY0" fmla="*/ 22788 h 112047"/>
                    <a:gd name="connsiteX1" fmla="*/ 36260 w 57197"/>
                    <a:gd name="connsiteY1" fmla="*/ 22788 h 112047"/>
                    <a:gd name="connsiteX2" fmla="*/ 36260 w 57197"/>
                    <a:gd name="connsiteY2" fmla="*/ 0 h 112047"/>
                    <a:gd name="connsiteX3" fmla="*/ 18653 w 57197"/>
                    <a:gd name="connsiteY3" fmla="*/ 0 h 112047"/>
                    <a:gd name="connsiteX4" fmla="*/ 18653 w 57197"/>
                    <a:gd name="connsiteY4" fmla="*/ 22788 h 112047"/>
                    <a:gd name="connsiteX5" fmla="*/ 0 w 57197"/>
                    <a:gd name="connsiteY5" fmla="*/ 22788 h 112047"/>
                    <a:gd name="connsiteX6" fmla="*/ 0 w 57197"/>
                    <a:gd name="connsiteY6" fmla="*/ 39808 h 112047"/>
                    <a:gd name="connsiteX7" fmla="*/ 18653 w 57197"/>
                    <a:gd name="connsiteY7" fmla="*/ 39808 h 112047"/>
                    <a:gd name="connsiteX8" fmla="*/ 18653 w 57197"/>
                    <a:gd name="connsiteY8" fmla="*/ 112047 h 112047"/>
                    <a:gd name="connsiteX9" fmla="*/ 36260 w 57197"/>
                    <a:gd name="connsiteY9" fmla="*/ 112047 h 112047"/>
                    <a:gd name="connsiteX10" fmla="*/ 36260 w 57197"/>
                    <a:gd name="connsiteY10" fmla="*/ 39808 h 112047"/>
                    <a:gd name="connsiteX11" fmla="*/ 57198 w 57197"/>
                    <a:gd name="connsiteY11" fmla="*/ 39808 h 112047"/>
                    <a:gd name="connsiteX12" fmla="*/ 57198 w 57197"/>
                    <a:gd name="connsiteY12" fmla="*/ 22788 h 112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97" h="112047">
                      <a:moveTo>
                        <a:pt x="57198" y="22788"/>
                      </a:moveTo>
                      <a:lnTo>
                        <a:pt x="36260" y="22788"/>
                      </a:lnTo>
                      <a:lnTo>
                        <a:pt x="36260" y="0"/>
                      </a:lnTo>
                      <a:lnTo>
                        <a:pt x="18653" y="0"/>
                      </a:lnTo>
                      <a:lnTo>
                        <a:pt x="18653" y="22788"/>
                      </a:lnTo>
                      <a:lnTo>
                        <a:pt x="0" y="22788"/>
                      </a:lnTo>
                      <a:lnTo>
                        <a:pt x="0" y="39808"/>
                      </a:lnTo>
                      <a:lnTo>
                        <a:pt x="18653" y="39808"/>
                      </a:lnTo>
                      <a:lnTo>
                        <a:pt x="18653" y="112047"/>
                      </a:lnTo>
                      <a:lnTo>
                        <a:pt x="36260" y="112047"/>
                      </a:lnTo>
                      <a:lnTo>
                        <a:pt x="36260" y="39808"/>
                      </a:lnTo>
                      <a:lnTo>
                        <a:pt x="57198" y="39808"/>
                      </a:lnTo>
                      <a:lnTo>
                        <a:pt x="57198" y="2278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3" name="Freihandform 62">
                  <a:extLst>
                    <a:ext uri="{FF2B5EF4-FFF2-40B4-BE49-F238E27FC236}">
                      <a16:creationId xmlns:a16="http://schemas.microsoft.com/office/drawing/2014/main" id="{94AD55AD-04CE-FAC6-3923-40DC6A764A26}"/>
                    </a:ext>
                  </a:extLst>
                </p:cNvPr>
                <p:cNvSpPr/>
                <p:nvPr/>
              </p:nvSpPr>
              <p:spPr>
                <a:xfrm>
                  <a:off x="16162591" y="21519601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7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9027" y="5106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0" y="27515"/>
                        <a:pt x="24744" y="25435"/>
                      </a:cubicBezTo>
                      <a:cubicBezTo>
                        <a:pt x="26838" y="23355"/>
                        <a:pt x="29312" y="21653"/>
                        <a:pt x="32072" y="20518"/>
                      </a:cubicBezTo>
                      <a:cubicBezTo>
                        <a:pt x="34832" y="19384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7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1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4" name="Freihandform 63">
                  <a:extLst>
                    <a:ext uri="{FF2B5EF4-FFF2-40B4-BE49-F238E27FC236}">
                      <a16:creationId xmlns:a16="http://schemas.microsoft.com/office/drawing/2014/main" id="{51C5CBC0-2216-3742-ED22-611805D79BE1}"/>
                    </a:ext>
                  </a:extLst>
                </p:cNvPr>
                <p:cNvSpPr/>
                <p:nvPr/>
              </p:nvSpPr>
              <p:spPr>
                <a:xfrm>
                  <a:off x="16231590" y="21521398"/>
                  <a:ext cx="78705" cy="91056"/>
                </a:xfrm>
                <a:custGeom>
                  <a:avLst/>
                  <a:gdLst>
                    <a:gd name="connsiteX0" fmla="*/ 61195 w 78705"/>
                    <a:gd name="connsiteY0" fmla="*/ 0 h 91056"/>
                    <a:gd name="connsiteX1" fmla="*/ 61195 w 78705"/>
                    <a:gd name="connsiteY1" fmla="*/ 53707 h 91056"/>
                    <a:gd name="connsiteX2" fmla="*/ 59482 w 78705"/>
                    <a:gd name="connsiteY2" fmla="*/ 62595 h 91056"/>
                    <a:gd name="connsiteX3" fmla="*/ 54818 w 78705"/>
                    <a:gd name="connsiteY3" fmla="*/ 69592 h 91056"/>
                    <a:gd name="connsiteX4" fmla="*/ 47680 w 78705"/>
                    <a:gd name="connsiteY4" fmla="*/ 74131 h 91056"/>
                    <a:gd name="connsiteX5" fmla="*/ 38639 w 78705"/>
                    <a:gd name="connsiteY5" fmla="*/ 75738 h 91056"/>
                    <a:gd name="connsiteX6" fmla="*/ 27219 w 78705"/>
                    <a:gd name="connsiteY6" fmla="*/ 72713 h 91056"/>
                    <a:gd name="connsiteX7" fmla="*/ 20081 w 78705"/>
                    <a:gd name="connsiteY7" fmla="*/ 63919 h 91056"/>
                    <a:gd name="connsiteX8" fmla="*/ 17606 w 78705"/>
                    <a:gd name="connsiteY8" fmla="*/ 50398 h 91056"/>
                    <a:gd name="connsiteX9" fmla="*/ 17606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2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195" y="0"/>
                      </a:moveTo>
                      <a:lnTo>
                        <a:pt x="61195" y="53707"/>
                      </a:lnTo>
                      <a:cubicBezTo>
                        <a:pt x="61195" y="56922"/>
                        <a:pt x="60624" y="59853"/>
                        <a:pt x="59482" y="62595"/>
                      </a:cubicBezTo>
                      <a:cubicBezTo>
                        <a:pt x="58339" y="65337"/>
                        <a:pt x="56721" y="67607"/>
                        <a:pt x="54818" y="69592"/>
                      </a:cubicBezTo>
                      <a:cubicBezTo>
                        <a:pt x="52819" y="71483"/>
                        <a:pt x="50440" y="72996"/>
                        <a:pt x="47680" y="74131"/>
                      </a:cubicBezTo>
                      <a:cubicBezTo>
                        <a:pt x="44920" y="75171"/>
                        <a:pt x="41875" y="75738"/>
                        <a:pt x="38639" y="75738"/>
                      </a:cubicBezTo>
                      <a:cubicBezTo>
                        <a:pt x="34166" y="75738"/>
                        <a:pt x="30359" y="74698"/>
                        <a:pt x="27219" y="72713"/>
                      </a:cubicBezTo>
                      <a:cubicBezTo>
                        <a:pt x="24078" y="70632"/>
                        <a:pt x="21699" y="67796"/>
                        <a:pt x="20081" y="63919"/>
                      </a:cubicBezTo>
                      <a:cubicBezTo>
                        <a:pt x="18463" y="60137"/>
                        <a:pt x="17606" y="55598"/>
                        <a:pt x="17606" y="50398"/>
                      </a:cubicBezTo>
                      <a:lnTo>
                        <a:pt x="17606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2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5" name="Freihandform 64">
                  <a:extLst>
                    <a:ext uri="{FF2B5EF4-FFF2-40B4-BE49-F238E27FC236}">
                      <a16:creationId xmlns:a16="http://schemas.microsoft.com/office/drawing/2014/main" id="{A52C8187-ABBB-4D10-CD35-FD851E1AB9C2}"/>
                    </a:ext>
                  </a:extLst>
                </p:cNvPr>
                <p:cNvSpPr/>
                <p:nvPr/>
              </p:nvSpPr>
              <p:spPr>
                <a:xfrm>
                  <a:off x="16334659" y="21519885"/>
                  <a:ext cx="134190" cy="90867"/>
                </a:xfrm>
                <a:custGeom>
                  <a:avLst/>
                  <a:gdLst>
                    <a:gd name="connsiteX0" fmla="*/ 130955 w 134190"/>
                    <a:gd name="connsiteY0" fmla="*/ 16453 h 90867"/>
                    <a:gd name="connsiteX1" fmla="*/ 121057 w 134190"/>
                    <a:gd name="connsiteY1" fmla="*/ 4066 h 90867"/>
                    <a:gd name="connsiteX2" fmla="*/ 104402 w 134190"/>
                    <a:gd name="connsiteY2" fmla="*/ 0 h 90867"/>
                    <a:gd name="connsiteX3" fmla="*/ 94980 w 134190"/>
                    <a:gd name="connsiteY3" fmla="*/ 1513 h 90867"/>
                    <a:gd name="connsiteX4" fmla="*/ 85939 w 134190"/>
                    <a:gd name="connsiteY4" fmla="*/ 5768 h 90867"/>
                    <a:gd name="connsiteX5" fmla="*/ 78325 w 134190"/>
                    <a:gd name="connsiteY5" fmla="*/ 12008 h 90867"/>
                    <a:gd name="connsiteX6" fmla="*/ 73376 w 134190"/>
                    <a:gd name="connsiteY6" fmla="*/ 19005 h 90867"/>
                    <a:gd name="connsiteX7" fmla="*/ 69189 w 134190"/>
                    <a:gd name="connsiteY7" fmla="*/ 10306 h 90867"/>
                    <a:gd name="connsiteX8" fmla="*/ 59577 w 134190"/>
                    <a:gd name="connsiteY8" fmla="*/ 2648 h 90867"/>
                    <a:gd name="connsiteX9" fmla="*/ 46062 w 134190"/>
                    <a:gd name="connsiteY9" fmla="*/ 95 h 90867"/>
                    <a:gd name="connsiteX10" fmla="*/ 35689 w 134190"/>
                    <a:gd name="connsiteY10" fmla="*/ 1986 h 90867"/>
                    <a:gd name="connsiteX11" fmla="*/ 26267 w 134190"/>
                    <a:gd name="connsiteY11" fmla="*/ 6997 h 90867"/>
                    <a:gd name="connsiteX12" fmla="*/ 18939 w 134190"/>
                    <a:gd name="connsiteY12" fmla="*/ 14183 h 90867"/>
                    <a:gd name="connsiteX13" fmla="*/ 17797 w 134190"/>
                    <a:gd name="connsiteY13" fmla="*/ 15980 h 90867"/>
                    <a:gd name="connsiteX14" fmla="*/ 17797 w 134190"/>
                    <a:gd name="connsiteY14" fmla="*/ 1607 h 90867"/>
                    <a:gd name="connsiteX15" fmla="*/ 0 w 134190"/>
                    <a:gd name="connsiteY15" fmla="*/ 1607 h 90867"/>
                    <a:gd name="connsiteX16" fmla="*/ 0 w 134190"/>
                    <a:gd name="connsiteY16" fmla="*/ 90867 h 90867"/>
                    <a:gd name="connsiteX17" fmla="*/ 17797 w 134190"/>
                    <a:gd name="connsiteY17" fmla="*/ 90867 h 90867"/>
                    <a:gd name="connsiteX18" fmla="*/ 17797 w 134190"/>
                    <a:gd name="connsiteY18" fmla="*/ 37160 h 90867"/>
                    <a:gd name="connsiteX19" fmla="*/ 19510 w 134190"/>
                    <a:gd name="connsiteY19" fmla="*/ 28934 h 90867"/>
                    <a:gd name="connsiteX20" fmla="*/ 24268 w 134190"/>
                    <a:gd name="connsiteY20" fmla="*/ 22315 h 90867"/>
                    <a:gd name="connsiteX21" fmla="*/ 31406 w 134190"/>
                    <a:gd name="connsiteY21" fmla="*/ 17871 h 90867"/>
                    <a:gd name="connsiteX22" fmla="*/ 40257 w 134190"/>
                    <a:gd name="connsiteY22" fmla="*/ 16263 h 90867"/>
                    <a:gd name="connsiteX23" fmla="*/ 49869 w 134190"/>
                    <a:gd name="connsiteY23" fmla="*/ 18816 h 90867"/>
                    <a:gd name="connsiteX24" fmla="*/ 55865 w 134190"/>
                    <a:gd name="connsiteY24" fmla="*/ 26192 h 90867"/>
                    <a:gd name="connsiteX25" fmla="*/ 57959 w 134190"/>
                    <a:gd name="connsiteY25" fmla="*/ 38011 h 90867"/>
                    <a:gd name="connsiteX26" fmla="*/ 57959 w 134190"/>
                    <a:gd name="connsiteY26" fmla="*/ 90867 h 90867"/>
                    <a:gd name="connsiteX27" fmla="*/ 75756 w 134190"/>
                    <a:gd name="connsiteY27" fmla="*/ 90867 h 90867"/>
                    <a:gd name="connsiteX28" fmla="*/ 75756 w 134190"/>
                    <a:gd name="connsiteY28" fmla="*/ 37444 h 90867"/>
                    <a:gd name="connsiteX29" fmla="*/ 77469 w 134190"/>
                    <a:gd name="connsiteY29" fmla="*/ 29028 h 90867"/>
                    <a:gd name="connsiteX30" fmla="*/ 82227 w 134190"/>
                    <a:gd name="connsiteY30" fmla="*/ 22315 h 90867"/>
                    <a:gd name="connsiteX31" fmla="*/ 89460 w 134190"/>
                    <a:gd name="connsiteY31" fmla="*/ 17776 h 90867"/>
                    <a:gd name="connsiteX32" fmla="*/ 98406 w 134190"/>
                    <a:gd name="connsiteY32" fmla="*/ 16169 h 90867"/>
                    <a:gd name="connsiteX33" fmla="*/ 108494 w 134190"/>
                    <a:gd name="connsiteY33" fmla="*/ 18533 h 90867"/>
                    <a:gd name="connsiteX34" fmla="*/ 114395 w 134190"/>
                    <a:gd name="connsiteY34" fmla="*/ 25719 h 90867"/>
                    <a:gd name="connsiteX35" fmla="*/ 116394 w 134190"/>
                    <a:gd name="connsiteY35" fmla="*/ 38200 h 90867"/>
                    <a:gd name="connsiteX36" fmla="*/ 116394 w 134190"/>
                    <a:gd name="connsiteY36" fmla="*/ 90773 h 90867"/>
                    <a:gd name="connsiteX37" fmla="*/ 134190 w 134190"/>
                    <a:gd name="connsiteY37" fmla="*/ 90773 h 90867"/>
                    <a:gd name="connsiteX38" fmla="*/ 134190 w 134190"/>
                    <a:gd name="connsiteY38" fmla="*/ 37255 h 90867"/>
                    <a:gd name="connsiteX39" fmla="*/ 130859 w 134190"/>
                    <a:gd name="connsiteY39" fmla="*/ 16547 h 90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34190" h="90867">
                      <a:moveTo>
                        <a:pt x="130955" y="16453"/>
                      </a:moveTo>
                      <a:cubicBezTo>
                        <a:pt x="128766" y="10874"/>
                        <a:pt x="125435" y="6808"/>
                        <a:pt x="121057" y="4066"/>
                      </a:cubicBezTo>
                      <a:cubicBezTo>
                        <a:pt x="116679" y="1324"/>
                        <a:pt x="111064" y="0"/>
                        <a:pt x="104402" y="0"/>
                      </a:cubicBezTo>
                      <a:cubicBezTo>
                        <a:pt x="101356" y="0"/>
                        <a:pt x="98216" y="473"/>
                        <a:pt x="94980" y="1513"/>
                      </a:cubicBezTo>
                      <a:cubicBezTo>
                        <a:pt x="91744" y="2553"/>
                        <a:pt x="88794" y="3971"/>
                        <a:pt x="85939" y="5768"/>
                      </a:cubicBezTo>
                      <a:cubicBezTo>
                        <a:pt x="83084" y="7564"/>
                        <a:pt x="80514" y="9645"/>
                        <a:pt x="78325" y="12008"/>
                      </a:cubicBezTo>
                      <a:cubicBezTo>
                        <a:pt x="76232" y="14183"/>
                        <a:pt x="74614" y="16547"/>
                        <a:pt x="73376" y="19005"/>
                      </a:cubicBezTo>
                      <a:cubicBezTo>
                        <a:pt x="72330" y="15696"/>
                        <a:pt x="70997" y="12670"/>
                        <a:pt x="69189" y="10306"/>
                      </a:cubicBezTo>
                      <a:cubicBezTo>
                        <a:pt x="66715" y="6902"/>
                        <a:pt x="63479" y="4350"/>
                        <a:pt x="59577" y="2648"/>
                      </a:cubicBezTo>
                      <a:cubicBezTo>
                        <a:pt x="55675" y="946"/>
                        <a:pt x="51202" y="95"/>
                        <a:pt x="46062" y="95"/>
                      </a:cubicBezTo>
                      <a:cubicBezTo>
                        <a:pt x="42541" y="95"/>
                        <a:pt x="39115" y="756"/>
                        <a:pt x="35689" y="1986"/>
                      </a:cubicBezTo>
                      <a:cubicBezTo>
                        <a:pt x="32263" y="3215"/>
                        <a:pt x="29217" y="4917"/>
                        <a:pt x="26267" y="6997"/>
                      </a:cubicBezTo>
                      <a:cubicBezTo>
                        <a:pt x="23317" y="9077"/>
                        <a:pt x="20938" y="11536"/>
                        <a:pt x="18939" y="14183"/>
                      </a:cubicBezTo>
                      <a:cubicBezTo>
                        <a:pt x="18463" y="14751"/>
                        <a:pt x="18178" y="15412"/>
                        <a:pt x="17797" y="15980"/>
                      </a:cubicBezTo>
                      <a:lnTo>
                        <a:pt x="17797" y="1607"/>
                      </a:lnTo>
                      <a:lnTo>
                        <a:pt x="0" y="1607"/>
                      </a:lnTo>
                      <a:lnTo>
                        <a:pt x="0" y="90867"/>
                      </a:lnTo>
                      <a:lnTo>
                        <a:pt x="17797" y="90867"/>
                      </a:lnTo>
                      <a:lnTo>
                        <a:pt x="17797" y="37160"/>
                      </a:lnTo>
                      <a:cubicBezTo>
                        <a:pt x="17797" y="34229"/>
                        <a:pt x="18368" y="31487"/>
                        <a:pt x="19510" y="28934"/>
                      </a:cubicBezTo>
                      <a:cubicBezTo>
                        <a:pt x="20652" y="26381"/>
                        <a:pt x="22270" y="24206"/>
                        <a:pt x="24268" y="22315"/>
                      </a:cubicBezTo>
                      <a:cubicBezTo>
                        <a:pt x="26362" y="20424"/>
                        <a:pt x="28741" y="19005"/>
                        <a:pt x="31406" y="17871"/>
                      </a:cubicBezTo>
                      <a:cubicBezTo>
                        <a:pt x="34166" y="16831"/>
                        <a:pt x="37116" y="16263"/>
                        <a:pt x="40257" y="16263"/>
                      </a:cubicBezTo>
                      <a:cubicBezTo>
                        <a:pt x="44064" y="16263"/>
                        <a:pt x="47204" y="17114"/>
                        <a:pt x="49869" y="18816"/>
                      </a:cubicBezTo>
                      <a:cubicBezTo>
                        <a:pt x="52534" y="20518"/>
                        <a:pt x="54533" y="22977"/>
                        <a:pt x="55865" y="26192"/>
                      </a:cubicBezTo>
                      <a:cubicBezTo>
                        <a:pt x="57198" y="29406"/>
                        <a:pt x="57959" y="33378"/>
                        <a:pt x="57959" y="38011"/>
                      </a:cubicBezTo>
                      <a:lnTo>
                        <a:pt x="57959" y="90867"/>
                      </a:lnTo>
                      <a:lnTo>
                        <a:pt x="75756" y="90867"/>
                      </a:lnTo>
                      <a:lnTo>
                        <a:pt x="75756" y="37444"/>
                      </a:lnTo>
                      <a:cubicBezTo>
                        <a:pt x="75756" y="34418"/>
                        <a:pt x="76327" y="31581"/>
                        <a:pt x="77469" y="29028"/>
                      </a:cubicBezTo>
                      <a:cubicBezTo>
                        <a:pt x="78611" y="26475"/>
                        <a:pt x="80229" y="24206"/>
                        <a:pt x="82227" y="22315"/>
                      </a:cubicBezTo>
                      <a:cubicBezTo>
                        <a:pt x="84226" y="20424"/>
                        <a:pt x="86700" y="18911"/>
                        <a:pt x="89460" y="17776"/>
                      </a:cubicBezTo>
                      <a:cubicBezTo>
                        <a:pt x="92220" y="16642"/>
                        <a:pt x="95266" y="16169"/>
                        <a:pt x="98406" y="16169"/>
                      </a:cubicBezTo>
                      <a:cubicBezTo>
                        <a:pt x="102498" y="16169"/>
                        <a:pt x="105829" y="16925"/>
                        <a:pt x="108494" y="18533"/>
                      </a:cubicBezTo>
                      <a:cubicBezTo>
                        <a:pt x="111159" y="20140"/>
                        <a:pt x="113063" y="22504"/>
                        <a:pt x="114395" y="25719"/>
                      </a:cubicBezTo>
                      <a:cubicBezTo>
                        <a:pt x="115727" y="28934"/>
                        <a:pt x="116394" y="33094"/>
                        <a:pt x="116394" y="38200"/>
                      </a:cubicBezTo>
                      <a:lnTo>
                        <a:pt x="116394" y="90773"/>
                      </a:lnTo>
                      <a:lnTo>
                        <a:pt x="134190" y="90773"/>
                      </a:lnTo>
                      <a:lnTo>
                        <a:pt x="134190" y="37255"/>
                      </a:lnTo>
                      <a:cubicBezTo>
                        <a:pt x="134190" y="28934"/>
                        <a:pt x="133048" y="22031"/>
                        <a:pt x="130859" y="1654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6" name="Freihandform 65">
                  <a:extLst>
                    <a:ext uri="{FF2B5EF4-FFF2-40B4-BE49-F238E27FC236}">
                      <a16:creationId xmlns:a16="http://schemas.microsoft.com/office/drawing/2014/main" id="{9D8F7CA5-B44C-6F9C-AF87-875D567E50D8}"/>
                    </a:ext>
                  </a:extLst>
                </p:cNvPr>
                <p:cNvSpPr/>
                <p:nvPr/>
              </p:nvSpPr>
              <p:spPr>
                <a:xfrm>
                  <a:off x="16535754" y="21484994"/>
                  <a:ext cx="59100" cy="125663"/>
                </a:xfrm>
                <a:custGeom>
                  <a:avLst/>
                  <a:gdLst>
                    <a:gd name="connsiteX0" fmla="*/ 32263 w 59100"/>
                    <a:gd name="connsiteY0" fmla="*/ 26381 h 125663"/>
                    <a:gd name="connsiteX1" fmla="*/ 33405 w 59100"/>
                    <a:gd name="connsiteY1" fmla="*/ 20897 h 125663"/>
                    <a:gd name="connsiteX2" fmla="*/ 37116 w 59100"/>
                    <a:gd name="connsiteY2" fmla="*/ 17493 h 125663"/>
                    <a:gd name="connsiteX3" fmla="*/ 43207 w 59100"/>
                    <a:gd name="connsiteY3" fmla="*/ 16358 h 125663"/>
                    <a:gd name="connsiteX4" fmla="*/ 48251 w 59100"/>
                    <a:gd name="connsiteY4" fmla="*/ 17682 h 125663"/>
                    <a:gd name="connsiteX5" fmla="*/ 53105 w 59100"/>
                    <a:gd name="connsiteY5" fmla="*/ 20991 h 125663"/>
                    <a:gd name="connsiteX6" fmla="*/ 59101 w 59100"/>
                    <a:gd name="connsiteY6" fmla="*/ 7564 h 125663"/>
                    <a:gd name="connsiteX7" fmla="*/ 51392 w 59100"/>
                    <a:gd name="connsiteY7" fmla="*/ 2080 h 125663"/>
                    <a:gd name="connsiteX8" fmla="*/ 41114 w 59100"/>
                    <a:gd name="connsiteY8" fmla="*/ 0 h 125663"/>
                    <a:gd name="connsiteX9" fmla="*/ 27219 w 59100"/>
                    <a:gd name="connsiteY9" fmla="*/ 3404 h 125663"/>
                    <a:gd name="connsiteX10" fmla="*/ 17797 w 59100"/>
                    <a:gd name="connsiteY10" fmla="*/ 12765 h 125663"/>
                    <a:gd name="connsiteX11" fmla="*/ 14371 w 59100"/>
                    <a:gd name="connsiteY11" fmla="*/ 26381 h 125663"/>
                    <a:gd name="connsiteX12" fmla="*/ 14371 w 59100"/>
                    <a:gd name="connsiteY12" fmla="*/ 37916 h 125663"/>
                    <a:gd name="connsiteX13" fmla="*/ 0 w 59100"/>
                    <a:gd name="connsiteY13" fmla="*/ 37916 h 125663"/>
                    <a:gd name="connsiteX14" fmla="*/ 0 w 59100"/>
                    <a:gd name="connsiteY14" fmla="*/ 54085 h 125663"/>
                    <a:gd name="connsiteX15" fmla="*/ 14371 w 59100"/>
                    <a:gd name="connsiteY15" fmla="*/ 54085 h 125663"/>
                    <a:gd name="connsiteX16" fmla="*/ 14371 w 59100"/>
                    <a:gd name="connsiteY16" fmla="*/ 125663 h 125663"/>
                    <a:gd name="connsiteX17" fmla="*/ 32168 w 59100"/>
                    <a:gd name="connsiteY17" fmla="*/ 125663 h 125663"/>
                    <a:gd name="connsiteX18" fmla="*/ 32168 w 59100"/>
                    <a:gd name="connsiteY18" fmla="*/ 54085 h 125663"/>
                    <a:gd name="connsiteX19" fmla="*/ 53390 w 59100"/>
                    <a:gd name="connsiteY19" fmla="*/ 54085 h 125663"/>
                    <a:gd name="connsiteX20" fmla="*/ 53390 w 59100"/>
                    <a:gd name="connsiteY20" fmla="*/ 37916 h 125663"/>
                    <a:gd name="connsiteX21" fmla="*/ 32168 w 59100"/>
                    <a:gd name="connsiteY21" fmla="*/ 37916 h 125663"/>
                    <a:gd name="connsiteX22" fmla="*/ 32168 w 59100"/>
                    <a:gd name="connsiteY22" fmla="*/ 26381 h 125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59100" h="125663">
                      <a:moveTo>
                        <a:pt x="32263" y="26381"/>
                      </a:moveTo>
                      <a:cubicBezTo>
                        <a:pt x="32263" y="24206"/>
                        <a:pt x="32643" y="22410"/>
                        <a:pt x="33405" y="20897"/>
                      </a:cubicBezTo>
                      <a:cubicBezTo>
                        <a:pt x="34166" y="19384"/>
                        <a:pt x="35403" y="18249"/>
                        <a:pt x="37116" y="17493"/>
                      </a:cubicBezTo>
                      <a:cubicBezTo>
                        <a:pt x="38829" y="16736"/>
                        <a:pt x="40828" y="16358"/>
                        <a:pt x="43207" y="16358"/>
                      </a:cubicBezTo>
                      <a:cubicBezTo>
                        <a:pt x="44825" y="16358"/>
                        <a:pt x="46443" y="16736"/>
                        <a:pt x="48251" y="17682"/>
                      </a:cubicBezTo>
                      <a:cubicBezTo>
                        <a:pt x="50060" y="18533"/>
                        <a:pt x="51677" y="19667"/>
                        <a:pt x="53105" y="20991"/>
                      </a:cubicBezTo>
                      <a:lnTo>
                        <a:pt x="59101" y="7564"/>
                      </a:lnTo>
                      <a:cubicBezTo>
                        <a:pt x="57198" y="5295"/>
                        <a:pt x="54628" y="3499"/>
                        <a:pt x="51392" y="2080"/>
                      </a:cubicBezTo>
                      <a:cubicBezTo>
                        <a:pt x="48251" y="756"/>
                        <a:pt x="44730" y="0"/>
                        <a:pt x="41114" y="0"/>
                      </a:cubicBezTo>
                      <a:cubicBezTo>
                        <a:pt x="35879" y="0"/>
                        <a:pt x="31216" y="1135"/>
                        <a:pt x="27219" y="3404"/>
                      </a:cubicBezTo>
                      <a:cubicBezTo>
                        <a:pt x="23222" y="5673"/>
                        <a:pt x="20081" y="8794"/>
                        <a:pt x="17797" y="12765"/>
                      </a:cubicBezTo>
                      <a:cubicBezTo>
                        <a:pt x="15513" y="16736"/>
                        <a:pt x="14371" y="21275"/>
                        <a:pt x="14371" y="26381"/>
                      </a:cubicBezTo>
                      <a:lnTo>
                        <a:pt x="14371" y="37916"/>
                      </a:lnTo>
                      <a:lnTo>
                        <a:pt x="0" y="37916"/>
                      </a:lnTo>
                      <a:lnTo>
                        <a:pt x="0" y="54085"/>
                      </a:lnTo>
                      <a:lnTo>
                        <a:pt x="14371" y="54085"/>
                      </a:lnTo>
                      <a:lnTo>
                        <a:pt x="14371" y="125663"/>
                      </a:lnTo>
                      <a:lnTo>
                        <a:pt x="32168" y="125663"/>
                      </a:lnTo>
                      <a:lnTo>
                        <a:pt x="32168" y="54085"/>
                      </a:lnTo>
                      <a:lnTo>
                        <a:pt x="53390" y="54085"/>
                      </a:lnTo>
                      <a:lnTo>
                        <a:pt x="53390" y="37916"/>
                      </a:lnTo>
                      <a:lnTo>
                        <a:pt x="32168" y="37916"/>
                      </a:lnTo>
                      <a:lnTo>
                        <a:pt x="32168" y="2638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grpSp>
              <p:nvGrpSpPr>
                <p:cNvPr id="67" name="Grafik 2">
                  <a:extLst>
                    <a:ext uri="{FF2B5EF4-FFF2-40B4-BE49-F238E27FC236}">
                      <a16:creationId xmlns:a16="http://schemas.microsoft.com/office/drawing/2014/main" id="{2592DB19-37FA-4076-7B02-BCABA2B88D3B}"/>
                    </a:ext>
                  </a:extLst>
                </p:cNvPr>
                <p:cNvGrpSpPr/>
                <p:nvPr/>
              </p:nvGrpSpPr>
              <p:grpSpPr>
                <a:xfrm>
                  <a:off x="16607798" y="21479510"/>
                  <a:ext cx="78705" cy="132943"/>
                  <a:chOff x="16607798" y="21479510"/>
                  <a:chExt cx="78705" cy="132943"/>
                </a:xfrm>
                <a:solidFill>
                  <a:srgbClr val="1D1D1B"/>
                </a:solidFill>
              </p:grpSpPr>
              <p:sp>
                <p:nvSpPr>
                  <p:cNvPr id="69" name="Freihandform 68">
                    <a:extLst>
                      <a:ext uri="{FF2B5EF4-FFF2-40B4-BE49-F238E27FC236}">
                        <a16:creationId xmlns:a16="http://schemas.microsoft.com/office/drawing/2014/main" id="{8B9C8F09-31CD-9215-3BE5-4BC584ED346E}"/>
                      </a:ext>
                    </a:extLst>
                  </p:cNvPr>
                  <p:cNvSpPr/>
                  <p:nvPr/>
                </p:nvSpPr>
                <p:spPr>
                  <a:xfrm>
                    <a:off x="16652528" y="21479510"/>
                    <a:ext cx="23602" cy="22031"/>
                  </a:xfrm>
                  <a:custGeom>
                    <a:avLst/>
                    <a:gdLst>
                      <a:gd name="connsiteX0" fmla="*/ 11801 w 23602"/>
                      <a:gd name="connsiteY0" fmla="*/ 22031 h 22031"/>
                      <a:gd name="connsiteX1" fmla="*/ 20462 w 23602"/>
                      <a:gd name="connsiteY1" fmla="*/ 19006 h 22031"/>
                      <a:gd name="connsiteX2" fmla="*/ 23602 w 23602"/>
                      <a:gd name="connsiteY2" fmla="*/ 11063 h 22031"/>
                      <a:gd name="connsiteX3" fmla="*/ 20557 w 23602"/>
                      <a:gd name="connsiteY3" fmla="*/ 2931 h 22031"/>
                      <a:gd name="connsiteX4" fmla="*/ 11801 w 23602"/>
                      <a:gd name="connsiteY4" fmla="*/ 0 h 22031"/>
                      <a:gd name="connsiteX5" fmla="*/ 3141 w 23602"/>
                      <a:gd name="connsiteY5" fmla="*/ 3026 h 22031"/>
                      <a:gd name="connsiteX6" fmla="*/ 0 w 23602"/>
                      <a:gd name="connsiteY6" fmla="*/ 10968 h 22031"/>
                      <a:gd name="connsiteX7" fmla="*/ 3046 w 23602"/>
                      <a:gd name="connsiteY7" fmla="*/ 19100 h 22031"/>
                      <a:gd name="connsiteX8" fmla="*/ 11801 w 23602"/>
                      <a:gd name="connsiteY8" fmla="*/ 22031 h 220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602" h="22031">
                        <a:moveTo>
                          <a:pt x="11801" y="22031"/>
                        </a:moveTo>
                        <a:cubicBezTo>
                          <a:pt x="15418" y="22031"/>
                          <a:pt x="18368" y="20991"/>
                          <a:pt x="20462" y="19006"/>
                        </a:cubicBezTo>
                        <a:cubicBezTo>
                          <a:pt x="22555" y="17020"/>
                          <a:pt x="23602" y="14278"/>
                          <a:pt x="23602" y="11063"/>
                        </a:cubicBezTo>
                        <a:cubicBezTo>
                          <a:pt x="23602" y="7564"/>
                          <a:pt x="22555" y="4822"/>
                          <a:pt x="20557" y="2931"/>
                        </a:cubicBezTo>
                        <a:cubicBezTo>
                          <a:pt x="18463" y="1040"/>
                          <a:pt x="15608" y="0"/>
                          <a:pt x="11801" y="0"/>
                        </a:cubicBezTo>
                        <a:cubicBezTo>
                          <a:pt x="7994" y="0"/>
                          <a:pt x="5235" y="1040"/>
                          <a:pt x="3141" y="3026"/>
                        </a:cubicBezTo>
                        <a:cubicBezTo>
                          <a:pt x="1047" y="5011"/>
                          <a:pt x="0" y="7753"/>
                          <a:pt x="0" y="10968"/>
                        </a:cubicBezTo>
                        <a:cubicBezTo>
                          <a:pt x="0" y="14467"/>
                          <a:pt x="1047" y="17209"/>
                          <a:pt x="3046" y="19100"/>
                        </a:cubicBezTo>
                        <a:cubicBezTo>
                          <a:pt x="5044" y="20991"/>
                          <a:pt x="7994" y="22031"/>
                          <a:pt x="11801" y="2203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0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de-DE"/>
                  </a:p>
                </p:txBody>
              </p:sp>
              <p:sp>
                <p:nvSpPr>
                  <p:cNvPr id="70" name="Freihandform 69">
                    <a:extLst>
                      <a:ext uri="{FF2B5EF4-FFF2-40B4-BE49-F238E27FC236}">
                        <a16:creationId xmlns:a16="http://schemas.microsoft.com/office/drawing/2014/main" id="{021CDB5B-3EF0-8135-CB0D-1FD91141A5D6}"/>
                      </a:ext>
                    </a:extLst>
                  </p:cNvPr>
                  <p:cNvSpPr/>
                  <p:nvPr/>
                </p:nvSpPr>
                <p:spPr>
                  <a:xfrm>
                    <a:off x="16618362" y="21479510"/>
                    <a:ext cx="23602" cy="22031"/>
                  </a:xfrm>
                  <a:custGeom>
                    <a:avLst/>
                    <a:gdLst>
                      <a:gd name="connsiteX0" fmla="*/ 11801 w 23602"/>
                      <a:gd name="connsiteY0" fmla="*/ 22031 h 22031"/>
                      <a:gd name="connsiteX1" fmla="*/ 20462 w 23602"/>
                      <a:gd name="connsiteY1" fmla="*/ 19006 h 22031"/>
                      <a:gd name="connsiteX2" fmla="*/ 23602 w 23602"/>
                      <a:gd name="connsiteY2" fmla="*/ 11063 h 22031"/>
                      <a:gd name="connsiteX3" fmla="*/ 20557 w 23602"/>
                      <a:gd name="connsiteY3" fmla="*/ 2931 h 22031"/>
                      <a:gd name="connsiteX4" fmla="*/ 11801 w 23602"/>
                      <a:gd name="connsiteY4" fmla="*/ 0 h 22031"/>
                      <a:gd name="connsiteX5" fmla="*/ 3141 w 23602"/>
                      <a:gd name="connsiteY5" fmla="*/ 3026 h 22031"/>
                      <a:gd name="connsiteX6" fmla="*/ 0 w 23602"/>
                      <a:gd name="connsiteY6" fmla="*/ 10968 h 22031"/>
                      <a:gd name="connsiteX7" fmla="*/ 3046 w 23602"/>
                      <a:gd name="connsiteY7" fmla="*/ 19100 h 22031"/>
                      <a:gd name="connsiteX8" fmla="*/ 11801 w 23602"/>
                      <a:gd name="connsiteY8" fmla="*/ 22031 h 220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602" h="22031">
                        <a:moveTo>
                          <a:pt x="11801" y="22031"/>
                        </a:moveTo>
                        <a:cubicBezTo>
                          <a:pt x="15418" y="22031"/>
                          <a:pt x="18368" y="20991"/>
                          <a:pt x="20462" y="19006"/>
                        </a:cubicBezTo>
                        <a:cubicBezTo>
                          <a:pt x="22555" y="17020"/>
                          <a:pt x="23602" y="14278"/>
                          <a:pt x="23602" y="11063"/>
                        </a:cubicBezTo>
                        <a:cubicBezTo>
                          <a:pt x="23602" y="7564"/>
                          <a:pt x="22555" y="4822"/>
                          <a:pt x="20557" y="2931"/>
                        </a:cubicBezTo>
                        <a:cubicBezTo>
                          <a:pt x="18463" y="1040"/>
                          <a:pt x="15608" y="0"/>
                          <a:pt x="11801" y="0"/>
                        </a:cubicBezTo>
                        <a:cubicBezTo>
                          <a:pt x="7994" y="0"/>
                          <a:pt x="5235" y="1040"/>
                          <a:pt x="3141" y="3026"/>
                        </a:cubicBezTo>
                        <a:cubicBezTo>
                          <a:pt x="1047" y="5106"/>
                          <a:pt x="0" y="7753"/>
                          <a:pt x="0" y="10968"/>
                        </a:cubicBezTo>
                        <a:cubicBezTo>
                          <a:pt x="0" y="14467"/>
                          <a:pt x="1047" y="17209"/>
                          <a:pt x="3046" y="19100"/>
                        </a:cubicBezTo>
                        <a:cubicBezTo>
                          <a:pt x="5044" y="20991"/>
                          <a:pt x="7994" y="22031"/>
                          <a:pt x="11801" y="2203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0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de-DE"/>
                  </a:p>
                </p:txBody>
              </p:sp>
              <p:sp>
                <p:nvSpPr>
                  <p:cNvPr id="71" name="Freihandform 70">
                    <a:extLst>
                      <a:ext uri="{FF2B5EF4-FFF2-40B4-BE49-F238E27FC236}">
                        <a16:creationId xmlns:a16="http://schemas.microsoft.com/office/drawing/2014/main" id="{ED6261F9-FFC9-009B-50DA-F782C621B888}"/>
                      </a:ext>
                    </a:extLst>
                  </p:cNvPr>
                  <p:cNvSpPr/>
                  <p:nvPr/>
                </p:nvSpPr>
                <p:spPr>
                  <a:xfrm>
                    <a:off x="16607798" y="21521398"/>
                    <a:ext cx="78705" cy="91056"/>
                  </a:xfrm>
                  <a:custGeom>
                    <a:avLst/>
                    <a:gdLst>
                      <a:gd name="connsiteX0" fmla="*/ 61195 w 78705"/>
                      <a:gd name="connsiteY0" fmla="*/ 0 h 91056"/>
                      <a:gd name="connsiteX1" fmla="*/ 61195 w 78705"/>
                      <a:gd name="connsiteY1" fmla="*/ 53707 h 91056"/>
                      <a:gd name="connsiteX2" fmla="*/ 59482 w 78705"/>
                      <a:gd name="connsiteY2" fmla="*/ 62595 h 91056"/>
                      <a:gd name="connsiteX3" fmla="*/ 54818 w 78705"/>
                      <a:gd name="connsiteY3" fmla="*/ 69592 h 91056"/>
                      <a:gd name="connsiteX4" fmla="*/ 47680 w 78705"/>
                      <a:gd name="connsiteY4" fmla="*/ 74131 h 91056"/>
                      <a:gd name="connsiteX5" fmla="*/ 38639 w 78705"/>
                      <a:gd name="connsiteY5" fmla="*/ 75738 h 91056"/>
                      <a:gd name="connsiteX6" fmla="*/ 27219 w 78705"/>
                      <a:gd name="connsiteY6" fmla="*/ 72713 h 91056"/>
                      <a:gd name="connsiteX7" fmla="*/ 20081 w 78705"/>
                      <a:gd name="connsiteY7" fmla="*/ 63919 h 91056"/>
                      <a:gd name="connsiteX8" fmla="*/ 17606 w 78705"/>
                      <a:gd name="connsiteY8" fmla="*/ 50398 h 91056"/>
                      <a:gd name="connsiteX9" fmla="*/ 17606 w 78705"/>
                      <a:gd name="connsiteY9" fmla="*/ 95 h 91056"/>
                      <a:gd name="connsiteX10" fmla="*/ 0 w 78705"/>
                      <a:gd name="connsiteY10" fmla="*/ 95 h 91056"/>
                      <a:gd name="connsiteX11" fmla="*/ 0 w 78705"/>
                      <a:gd name="connsiteY11" fmla="*/ 55220 h 91056"/>
                      <a:gd name="connsiteX12" fmla="*/ 3807 w 78705"/>
                      <a:gd name="connsiteY12" fmla="*/ 74225 h 91056"/>
                      <a:gd name="connsiteX13" fmla="*/ 14751 w 78705"/>
                      <a:gd name="connsiteY13" fmla="*/ 86612 h 91056"/>
                      <a:gd name="connsiteX14" fmla="*/ 31406 w 78705"/>
                      <a:gd name="connsiteY14" fmla="*/ 91056 h 91056"/>
                      <a:gd name="connsiteX15" fmla="*/ 45777 w 78705"/>
                      <a:gd name="connsiteY15" fmla="*/ 88125 h 91056"/>
                      <a:gd name="connsiteX16" fmla="*/ 57292 w 78705"/>
                      <a:gd name="connsiteY16" fmla="*/ 80088 h 91056"/>
                      <a:gd name="connsiteX17" fmla="*/ 61099 w 78705"/>
                      <a:gd name="connsiteY17" fmla="*/ 75076 h 91056"/>
                      <a:gd name="connsiteX18" fmla="*/ 61099 w 78705"/>
                      <a:gd name="connsiteY18" fmla="*/ 89449 h 91056"/>
                      <a:gd name="connsiteX19" fmla="*/ 78706 w 78705"/>
                      <a:gd name="connsiteY19" fmla="*/ 89449 h 91056"/>
                      <a:gd name="connsiteX20" fmla="*/ 78706 w 78705"/>
                      <a:gd name="connsiteY20" fmla="*/ 189 h 91056"/>
                      <a:gd name="connsiteX21" fmla="*/ 61099 w 78705"/>
                      <a:gd name="connsiteY21" fmla="*/ 189 h 910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78705" h="91056">
                        <a:moveTo>
                          <a:pt x="61195" y="0"/>
                        </a:moveTo>
                        <a:lnTo>
                          <a:pt x="61195" y="53707"/>
                        </a:lnTo>
                        <a:cubicBezTo>
                          <a:pt x="61195" y="56922"/>
                          <a:pt x="60624" y="59853"/>
                          <a:pt x="59482" y="62595"/>
                        </a:cubicBezTo>
                        <a:cubicBezTo>
                          <a:pt x="58339" y="65337"/>
                          <a:pt x="56721" y="67607"/>
                          <a:pt x="54818" y="69592"/>
                        </a:cubicBezTo>
                        <a:cubicBezTo>
                          <a:pt x="52819" y="71483"/>
                          <a:pt x="50440" y="72996"/>
                          <a:pt x="47680" y="74131"/>
                        </a:cubicBezTo>
                        <a:cubicBezTo>
                          <a:pt x="44920" y="75171"/>
                          <a:pt x="41875" y="75738"/>
                          <a:pt x="38639" y="75738"/>
                        </a:cubicBezTo>
                        <a:cubicBezTo>
                          <a:pt x="34166" y="75738"/>
                          <a:pt x="30359" y="74698"/>
                          <a:pt x="27219" y="72713"/>
                        </a:cubicBezTo>
                        <a:cubicBezTo>
                          <a:pt x="24078" y="70632"/>
                          <a:pt x="21699" y="67796"/>
                          <a:pt x="20081" y="63919"/>
                        </a:cubicBezTo>
                        <a:cubicBezTo>
                          <a:pt x="18463" y="60137"/>
                          <a:pt x="17606" y="55598"/>
                          <a:pt x="17606" y="50398"/>
                        </a:cubicBezTo>
                        <a:lnTo>
                          <a:pt x="17606" y="95"/>
                        </a:lnTo>
                        <a:lnTo>
                          <a:pt x="0" y="95"/>
                        </a:lnTo>
                        <a:lnTo>
                          <a:pt x="0" y="55220"/>
                        </a:lnTo>
                        <a:cubicBezTo>
                          <a:pt x="0" y="62595"/>
                          <a:pt x="1237" y="68930"/>
                          <a:pt x="3807" y="74225"/>
                        </a:cubicBezTo>
                        <a:cubicBezTo>
                          <a:pt x="6376" y="79521"/>
                          <a:pt x="9993" y="83681"/>
                          <a:pt x="14751" y="86612"/>
                        </a:cubicBezTo>
                        <a:cubicBezTo>
                          <a:pt x="19510" y="89543"/>
                          <a:pt x="25030" y="91056"/>
                          <a:pt x="31406" y="91056"/>
                        </a:cubicBezTo>
                        <a:cubicBezTo>
                          <a:pt x="36545" y="91056"/>
                          <a:pt x="41304" y="90111"/>
                          <a:pt x="45777" y="88125"/>
                        </a:cubicBezTo>
                        <a:cubicBezTo>
                          <a:pt x="50250" y="86139"/>
                          <a:pt x="54057" y="83492"/>
                          <a:pt x="57292" y="80088"/>
                        </a:cubicBezTo>
                        <a:cubicBezTo>
                          <a:pt x="58815" y="78480"/>
                          <a:pt x="60053" y="76873"/>
                          <a:pt x="61099" y="75076"/>
                        </a:cubicBezTo>
                        <a:lnTo>
                          <a:pt x="61099" y="89449"/>
                        </a:lnTo>
                        <a:lnTo>
                          <a:pt x="78706" y="89449"/>
                        </a:lnTo>
                        <a:lnTo>
                          <a:pt x="78706" y="189"/>
                        </a:lnTo>
                        <a:lnTo>
                          <a:pt x="61099" y="189"/>
                        </a:lnTo>
                        <a:close/>
                      </a:path>
                    </a:pathLst>
                  </a:custGeom>
                  <a:solidFill>
                    <a:srgbClr val="1D1D1B"/>
                  </a:solidFill>
                  <a:ln w="950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de-DE"/>
                  </a:p>
                </p:txBody>
              </p:sp>
            </p:grpSp>
            <p:sp>
              <p:nvSpPr>
                <p:cNvPr id="68" name="Freihandform 67">
                  <a:extLst>
                    <a:ext uri="{FF2B5EF4-FFF2-40B4-BE49-F238E27FC236}">
                      <a16:creationId xmlns:a16="http://schemas.microsoft.com/office/drawing/2014/main" id="{DAFF51A9-916E-B748-EF3C-54186092798B}"/>
                    </a:ext>
                  </a:extLst>
                </p:cNvPr>
                <p:cNvSpPr/>
                <p:nvPr/>
              </p:nvSpPr>
              <p:spPr>
                <a:xfrm>
                  <a:off x="16711249" y="21519601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7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9027" y="5106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1" y="27515"/>
                        <a:pt x="24744" y="25435"/>
                      </a:cubicBezTo>
                      <a:cubicBezTo>
                        <a:pt x="26838" y="23355"/>
                        <a:pt x="29312" y="21653"/>
                        <a:pt x="32072" y="20518"/>
                      </a:cubicBezTo>
                      <a:cubicBezTo>
                        <a:pt x="34832" y="19384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7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1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  <p:grpSp>
            <p:nvGrpSpPr>
              <p:cNvPr id="25" name="Grafik 2">
                <a:extLst>
                  <a:ext uri="{FF2B5EF4-FFF2-40B4-BE49-F238E27FC236}">
                    <a16:creationId xmlns:a16="http://schemas.microsoft.com/office/drawing/2014/main" id="{7C8E27C0-FBCF-BC19-209F-BCF5A52713A9}"/>
                  </a:ext>
                </a:extLst>
              </p:cNvPr>
              <p:cNvGrpSpPr/>
              <p:nvPr/>
            </p:nvGrpSpPr>
            <p:grpSpPr>
              <a:xfrm>
                <a:off x="14880836" y="21683559"/>
                <a:ext cx="2092226" cy="170103"/>
                <a:chOff x="14880836" y="21683559"/>
                <a:chExt cx="2092226" cy="170103"/>
              </a:xfrm>
              <a:solidFill>
                <a:srgbClr val="1D1D1B"/>
              </a:solidFill>
            </p:grpSpPr>
            <p:sp>
              <p:nvSpPr>
                <p:cNvPr id="26" name="Freihandform 25">
                  <a:extLst>
                    <a:ext uri="{FF2B5EF4-FFF2-40B4-BE49-F238E27FC236}">
                      <a16:creationId xmlns:a16="http://schemas.microsoft.com/office/drawing/2014/main" id="{953B7B4D-B55F-0173-F807-2A6928272F27}"/>
                    </a:ext>
                  </a:extLst>
                </p:cNvPr>
                <p:cNvSpPr/>
                <p:nvPr/>
              </p:nvSpPr>
              <p:spPr>
                <a:xfrm>
                  <a:off x="14880836" y="21695662"/>
                  <a:ext cx="96693" cy="118949"/>
                </a:xfrm>
                <a:custGeom>
                  <a:avLst/>
                  <a:gdLst>
                    <a:gd name="connsiteX0" fmla="*/ 78230 w 96693"/>
                    <a:gd name="connsiteY0" fmla="*/ 0 h 118949"/>
                    <a:gd name="connsiteX1" fmla="*/ 78230 w 96693"/>
                    <a:gd name="connsiteY1" fmla="*/ 50776 h 118949"/>
                    <a:gd name="connsiteX2" fmla="*/ 18463 w 96693"/>
                    <a:gd name="connsiteY2" fmla="*/ 50776 h 118949"/>
                    <a:gd name="connsiteX3" fmla="*/ 18463 w 96693"/>
                    <a:gd name="connsiteY3" fmla="*/ 0 h 118949"/>
                    <a:gd name="connsiteX4" fmla="*/ 0 w 96693"/>
                    <a:gd name="connsiteY4" fmla="*/ 0 h 118949"/>
                    <a:gd name="connsiteX5" fmla="*/ 0 w 96693"/>
                    <a:gd name="connsiteY5" fmla="*/ 118950 h 118949"/>
                    <a:gd name="connsiteX6" fmla="*/ 18463 w 96693"/>
                    <a:gd name="connsiteY6" fmla="*/ 118950 h 118949"/>
                    <a:gd name="connsiteX7" fmla="*/ 18463 w 96693"/>
                    <a:gd name="connsiteY7" fmla="*/ 68458 h 118949"/>
                    <a:gd name="connsiteX8" fmla="*/ 78230 w 96693"/>
                    <a:gd name="connsiteY8" fmla="*/ 68458 h 118949"/>
                    <a:gd name="connsiteX9" fmla="*/ 78230 w 96693"/>
                    <a:gd name="connsiteY9" fmla="*/ 118950 h 118949"/>
                    <a:gd name="connsiteX10" fmla="*/ 96693 w 96693"/>
                    <a:gd name="connsiteY10" fmla="*/ 118950 h 118949"/>
                    <a:gd name="connsiteX11" fmla="*/ 96693 w 96693"/>
                    <a:gd name="connsiteY11" fmla="*/ 0 h 118949"/>
                    <a:gd name="connsiteX12" fmla="*/ 78230 w 96693"/>
                    <a:gd name="connsiteY12" fmla="*/ 0 h 11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96693" h="118949">
                      <a:moveTo>
                        <a:pt x="78230" y="0"/>
                      </a:moveTo>
                      <a:lnTo>
                        <a:pt x="78230" y="50776"/>
                      </a:lnTo>
                      <a:lnTo>
                        <a:pt x="18463" y="50776"/>
                      </a:lnTo>
                      <a:lnTo>
                        <a:pt x="18463" y="0"/>
                      </a:lnTo>
                      <a:lnTo>
                        <a:pt x="0" y="0"/>
                      </a:lnTo>
                      <a:lnTo>
                        <a:pt x="0" y="118950"/>
                      </a:lnTo>
                      <a:lnTo>
                        <a:pt x="18463" y="118950"/>
                      </a:lnTo>
                      <a:lnTo>
                        <a:pt x="18463" y="68458"/>
                      </a:lnTo>
                      <a:lnTo>
                        <a:pt x="78230" y="68458"/>
                      </a:lnTo>
                      <a:lnTo>
                        <a:pt x="78230" y="118950"/>
                      </a:lnTo>
                      <a:lnTo>
                        <a:pt x="96693" y="118950"/>
                      </a:lnTo>
                      <a:lnTo>
                        <a:pt x="96693" y="0"/>
                      </a:lnTo>
                      <a:lnTo>
                        <a:pt x="78230" y="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27" name="Freihandform 26">
                  <a:extLst>
                    <a:ext uri="{FF2B5EF4-FFF2-40B4-BE49-F238E27FC236}">
                      <a16:creationId xmlns:a16="http://schemas.microsoft.com/office/drawing/2014/main" id="{90F216C2-5E50-58E7-E7DE-FF62F9A9B52F}"/>
                    </a:ext>
                  </a:extLst>
                </p:cNvPr>
                <p:cNvSpPr/>
                <p:nvPr/>
              </p:nvSpPr>
              <p:spPr>
                <a:xfrm>
                  <a:off x="15001036" y="21723367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2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6" y="37065"/>
                        <a:pt x="85844" y="31298"/>
                        <a:pt x="83845" y="26097"/>
                      </a:cubicBezTo>
                      <a:cubicBezTo>
                        <a:pt x="81847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8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6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9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3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2" y="18627"/>
                      </a:cubicBezTo>
                      <a:cubicBezTo>
                        <a:pt x="59957" y="20329"/>
                        <a:pt x="62813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28" name="Freihandform 27">
                  <a:extLst>
                    <a:ext uri="{FF2B5EF4-FFF2-40B4-BE49-F238E27FC236}">
                      <a16:creationId xmlns:a16="http://schemas.microsoft.com/office/drawing/2014/main" id="{521726BF-CDAB-C6FA-DB6B-4DAA25DC986C}"/>
                    </a:ext>
                  </a:extLst>
                </p:cNvPr>
                <p:cNvSpPr/>
                <p:nvPr/>
              </p:nvSpPr>
              <p:spPr>
                <a:xfrm>
                  <a:off x="15106865" y="21723556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8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8932" y="5011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0" y="27515"/>
                        <a:pt x="24744" y="25435"/>
                      </a:cubicBezTo>
                      <a:cubicBezTo>
                        <a:pt x="26838" y="23355"/>
                        <a:pt x="29313" y="21653"/>
                        <a:pt x="32072" y="20518"/>
                      </a:cubicBezTo>
                      <a:cubicBezTo>
                        <a:pt x="34832" y="19289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8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2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29" name="Freihandform 28">
                  <a:extLst>
                    <a:ext uri="{FF2B5EF4-FFF2-40B4-BE49-F238E27FC236}">
                      <a16:creationId xmlns:a16="http://schemas.microsoft.com/office/drawing/2014/main" id="{3EEA931B-9FEB-C2E4-67CC-1B30873FDBE3}"/>
                    </a:ext>
                  </a:extLst>
                </p:cNvPr>
                <p:cNvSpPr/>
                <p:nvPr/>
              </p:nvSpPr>
              <p:spPr>
                <a:xfrm>
                  <a:off x="15172057" y="21725352"/>
                  <a:ext cx="66524" cy="89259"/>
                </a:xfrm>
                <a:custGeom>
                  <a:avLst/>
                  <a:gdLst>
                    <a:gd name="connsiteX0" fmla="*/ 20462 w 66524"/>
                    <a:gd name="connsiteY0" fmla="*/ 74131 h 89259"/>
                    <a:gd name="connsiteX1" fmla="*/ 65572 w 66524"/>
                    <a:gd name="connsiteY1" fmla="*/ 14278 h 89259"/>
                    <a:gd name="connsiteX2" fmla="*/ 65572 w 66524"/>
                    <a:gd name="connsiteY2" fmla="*/ 0 h 89259"/>
                    <a:gd name="connsiteX3" fmla="*/ 0 w 66524"/>
                    <a:gd name="connsiteY3" fmla="*/ 0 h 89259"/>
                    <a:gd name="connsiteX4" fmla="*/ 0 w 66524"/>
                    <a:gd name="connsiteY4" fmla="*/ 15129 h 89259"/>
                    <a:gd name="connsiteX5" fmla="*/ 44825 w 66524"/>
                    <a:gd name="connsiteY5" fmla="*/ 15129 h 89259"/>
                    <a:gd name="connsiteX6" fmla="*/ 0 w 66524"/>
                    <a:gd name="connsiteY6" fmla="*/ 74698 h 89259"/>
                    <a:gd name="connsiteX7" fmla="*/ 0 w 66524"/>
                    <a:gd name="connsiteY7" fmla="*/ 89260 h 89259"/>
                    <a:gd name="connsiteX8" fmla="*/ 66524 w 66524"/>
                    <a:gd name="connsiteY8" fmla="*/ 89260 h 89259"/>
                    <a:gd name="connsiteX9" fmla="*/ 66524 w 66524"/>
                    <a:gd name="connsiteY9" fmla="*/ 74131 h 89259"/>
                    <a:gd name="connsiteX10" fmla="*/ 20462 w 66524"/>
                    <a:gd name="connsiteY10" fmla="*/ 74131 h 89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524" h="89259">
                      <a:moveTo>
                        <a:pt x="20462" y="74131"/>
                      </a:moveTo>
                      <a:lnTo>
                        <a:pt x="65572" y="14278"/>
                      </a:lnTo>
                      <a:lnTo>
                        <a:pt x="65572" y="0"/>
                      </a:lnTo>
                      <a:lnTo>
                        <a:pt x="0" y="0"/>
                      </a:lnTo>
                      <a:lnTo>
                        <a:pt x="0" y="15129"/>
                      </a:lnTo>
                      <a:lnTo>
                        <a:pt x="44825" y="15129"/>
                      </a:lnTo>
                      <a:lnTo>
                        <a:pt x="0" y="74698"/>
                      </a:lnTo>
                      <a:lnTo>
                        <a:pt x="0" y="89260"/>
                      </a:lnTo>
                      <a:lnTo>
                        <a:pt x="66524" y="89260"/>
                      </a:lnTo>
                      <a:lnTo>
                        <a:pt x="66524" y="74131"/>
                      </a:lnTo>
                      <a:lnTo>
                        <a:pt x="20462" y="7413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0" name="Freihandform 29">
                  <a:extLst>
                    <a:ext uri="{FF2B5EF4-FFF2-40B4-BE49-F238E27FC236}">
                      <a16:creationId xmlns:a16="http://schemas.microsoft.com/office/drawing/2014/main" id="{45A992B8-3BD9-117C-B14F-B263C7F00CBD}"/>
                    </a:ext>
                  </a:extLst>
                </p:cNvPr>
                <p:cNvSpPr/>
                <p:nvPr/>
              </p:nvSpPr>
              <p:spPr>
                <a:xfrm>
                  <a:off x="15255331" y="21757406"/>
                  <a:ext cx="49298" cy="17303"/>
                </a:xfrm>
                <a:custGeom>
                  <a:avLst/>
                  <a:gdLst>
                    <a:gd name="connsiteX0" fmla="*/ 0 w 49298"/>
                    <a:gd name="connsiteY0" fmla="*/ 17304 h 17303"/>
                    <a:gd name="connsiteX1" fmla="*/ 0 w 49298"/>
                    <a:gd name="connsiteY1" fmla="*/ 0 h 17303"/>
                    <a:gd name="connsiteX2" fmla="*/ 49298 w 49298"/>
                    <a:gd name="connsiteY2" fmla="*/ 0 h 17303"/>
                    <a:gd name="connsiteX3" fmla="*/ 49298 w 49298"/>
                    <a:gd name="connsiteY3" fmla="*/ 17304 h 17303"/>
                    <a:gd name="connsiteX4" fmla="*/ 0 w 49298"/>
                    <a:gd name="connsiteY4" fmla="*/ 17304 h 17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298" h="17303">
                      <a:moveTo>
                        <a:pt x="0" y="17304"/>
                      </a:moveTo>
                      <a:lnTo>
                        <a:pt x="0" y="0"/>
                      </a:lnTo>
                      <a:lnTo>
                        <a:pt x="49298" y="0"/>
                      </a:lnTo>
                      <a:lnTo>
                        <a:pt x="49298" y="17304"/>
                      </a:lnTo>
                      <a:lnTo>
                        <a:pt x="0" y="17304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1" name="Freihandform 30">
                  <a:extLst>
                    <a:ext uri="{FF2B5EF4-FFF2-40B4-BE49-F238E27FC236}">
                      <a16:creationId xmlns:a16="http://schemas.microsoft.com/office/drawing/2014/main" id="{E9DA0FAC-45B7-1E33-E70E-3F1EAAA1D19F}"/>
                    </a:ext>
                  </a:extLst>
                </p:cNvPr>
                <p:cNvSpPr/>
                <p:nvPr/>
              </p:nvSpPr>
              <p:spPr>
                <a:xfrm>
                  <a:off x="15330516" y="21695662"/>
                  <a:ext cx="102498" cy="118949"/>
                </a:xfrm>
                <a:custGeom>
                  <a:avLst/>
                  <a:gdLst>
                    <a:gd name="connsiteX0" fmla="*/ 79372 w 102498"/>
                    <a:gd name="connsiteY0" fmla="*/ 118950 h 118949"/>
                    <a:gd name="connsiteX1" fmla="*/ 102498 w 102498"/>
                    <a:gd name="connsiteY1" fmla="*/ 118950 h 118949"/>
                    <a:gd name="connsiteX2" fmla="*/ 49774 w 102498"/>
                    <a:gd name="connsiteY2" fmla="*/ 49736 h 118949"/>
                    <a:gd name="connsiteX3" fmla="*/ 101452 w 102498"/>
                    <a:gd name="connsiteY3" fmla="*/ 0 h 118949"/>
                    <a:gd name="connsiteX4" fmla="*/ 77183 w 102498"/>
                    <a:gd name="connsiteY4" fmla="*/ 0 h 118949"/>
                    <a:gd name="connsiteX5" fmla="*/ 18463 w 102498"/>
                    <a:gd name="connsiteY5" fmla="*/ 58340 h 118949"/>
                    <a:gd name="connsiteX6" fmla="*/ 18463 w 102498"/>
                    <a:gd name="connsiteY6" fmla="*/ 0 h 118949"/>
                    <a:gd name="connsiteX7" fmla="*/ 0 w 102498"/>
                    <a:gd name="connsiteY7" fmla="*/ 0 h 118949"/>
                    <a:gd name="connsiteX8" fmla="*/ 0 w 102498"/>
                    <a:gd name="connsiteY8" fmla="*/ 118950 h 118949"/>
                    <a:gd name="connsiteX9" fmla="*/ 18463 w 102498"/>
                    <a:gd name="connsiteY9" fmla="*/ 118950 h 118949"/>
                    <a:gd name="connsiteX10" fmla="*/ 18463 w 102498"/>
                    <a:gd name="connsiteY10" fmla="*/ 79993 h 118949"/>
                    <a:gd name="connsiteX11" fmla="*/ 36736 w 102498"/>
                    <a:gd name="connsiteY11" fmla="*/ 62406 h 118949"/>
                    <a:gd name="connsiteX12" fmla="*/ 79372 w 102498"/>
                    <a:gd name="connsiteY12" fmla="*/ 118950 h 11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02498" h="118949">
                      <a:moveTo>
                        <a:pt x="79372" y="118950"/>
                      </a:moveTo>
                      <a:lnTo>
                        <a:pt x="102498" y="118950"/>
                      </a:lnTo>
                      <a:lnTo>
                        <a:pt x="49774" y="49736"/>
                      </a:lnTo>
                      <a:lnTo>
                        <a:pt x="101452" y="0"/>
                      </a:lnTo>
                      <a:lnTo>
                        <a:pt x="77183" y="0"/>
                      </a:lnTo>
                      <a:lnTo>
                        <a:pt x="18463" y="58340"/>
                      </a:lnTo>
                      <a:lnTo>
                        <a:pt x="18463" y="0"/>
                      </a:lnTo>
                      <a:lnTo>
                        <a:pt x="0" y="0"/>
                      </a:lnTo>
                      <a:lnTo>
                        <a:pt x="0" y="118950"/>
                      </a:lnTo>
                      <a:lnTo>
                        <a:pt x="18463" y="118950"/>
                      </a:lnTo>
                      <a:lnTo>
                        <a:pt x="18463" y="79993"/>
                      </a:lnTo>
                      <a:lnTo>
                        <a:pt x="36736" y="62406"/>
                      </a:lnTo>
                      <a:lnTo>
                        <a:pt x="79372" y="11895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2" name="Freihandform 31">
                  <a:extLst>
                    <a:ext uri="{FF2B5EF4-FFF2-40B4-BE49-F238E27FC236}">
                      <a16:creationId xmlns:a16="http://schemas.microsoft.com/office/drawing/2014/main" id="{16D31A7B-0B2D-1B6D-E427-B25451FDA657}"/>
                    </a:ext>
                  </a:extLst>
                </p:cNvPr>
                <p:cNvSpPr/>
                <p:nvPr/>
              </p:nvSpPr>
              <p:spPr>
                <a:xfrm>
                  <a:off x="15450050" y="21723556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8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8932" y="5011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1" y="27515"/>
                        <a:pt x="24744" y="25435"/>
                      </a:cubicBezTo>
                      <a:cubicBezTo>
                        <a:pt x="26838" y="23355"/>
                        <a:pt x="29313" y="21653"/>
                        <a:pt x="32072" y="20518"/>
                      </a:cubicBezTo>
                      <a:cubicBezTo>
                        <a:pt x="34832" y="19289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8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2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3" name="Freihandform 32">
                  <a:extLst>
                    <a:ext uri="{FF2B5EF4-FFF2-40B4-BE49-F238E27FC236}">
                      <a16:creationId xmlns:a16="http://schemas.microsoft.com/office/drawing/2014/main" id="{935F7502-8685-DABF-50B3-6D1C5B43E5AA}"/>
                    </a:ext>
                  </a:extLst>
                </p:cNvPr>
                <p:cNvSpPr/>
                <p:nvPr/>
              </p:nvSpPr>
              <p:spPr>
                <a:xfrm>
                  <a:off x="15509722" y="21723367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1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5" y="37065"/>
                        <a:pt x="85844" y="31298"/>
                        <a:pt x="83845" y="26097"/>
                      </a:cubicBezTo>
                      <a:cubicBezTo>
                        <a:pt x="81846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7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5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8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2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1" y="18627"/>
                      </a:cubicBezTo>
                      <a:cubicBezTo>
                        <a:pt x="59957" y="20329"/>
                        <a:pt x="62812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4" name="Freihandform 33">
                  <a:extLst>
                    <a:ext uri="{FF2B5EF4-FFF2-40B4-BE49-F238E27FC236}">
                      <a16:creationId xmlns:a16="http://schemas.microsoft.com/office/drawing/2014/main" id="{0CD1702B-A589-D368-D6AC-627A7C116228}"/>
                    </a:ext>
                  </a:extLst>
                </p:cNvPr>
                <p:cNvSpPr/>
                <p:nvPr/>
              </p:nvSpPr>
              <p:spPr>
                <a:xfrm>
                  <a:off x="15615171" y="21683559"/>
                  <a:ext cx="23602" cy="131052"/>
                </a:xfrm>
                <a:custGeom>
                  <a:avLst/>
                  <a:gdLst>
                    <a:gd name="connsiteX0" fmla="*/ 11801 w 23602"/>
                    <a:gd name="connsiteY0" fmla="*/ 22126 h 131052"/>
                    <a:gd name="connsiteX1" fmla="*/ 3046 w 23602"/>
                    <a:gd name="connsiteY1" fmla="*/ 19195 h 131052"/>
                    <a:gd name="connsiteX2" fmla="*/ 0 w 23602"/>
                    <a:gd name="connsiteY2" fmla="*/ 11063 h 131052"/>
                    <a:gd name="connsiteX3" fmla="*/ 3141 w 23602"/>
                    <a:gd name="connsiteY3" fmla="*/ 3026 h 131052"/>
                    <a:gd name="connsiteX4" fmla="*/ 11801 w 23602"/>
                    <a:gd name="connsiteY4" fmla="*/ 0 h 131052"/>
                    <a:gd name="connsiteX5" fmla="*/ 20557 w 23602"/>
                    <a:gd name="connsiteY5" fmla="*/ 2931 h 131052"/>
                    <a:gd name="connsiteX6" fmla="*/ 23602 w 23602"/>
                    <a:gd name="connsiteY6" fmla="*/ 11063 h 131052"/>
                    <a:gd name="connsiteX7" fmla="*/ 20462 w 23602"/>
                    <a:gd name="connsiteY7" fmla="*/ 19006 h 131052"/>
                    <a:gd name="connsiteX8" fmla="*/ 11801 w 23602"/>
                    <a:gd name="connsiteY8" fmla="*/ 22031 h 131052"/>
                    <a:gd name="connsiteX9" fmla="*/ 3236 w 23602"/>
                    <a:gd name="connsiteY9" fmla="*/ 131053 h 131052"/>
                    <a:gd name="connsiteX10" fmla="*/ 3236 w 23602"/>
                    <a:gd name="connsiteY10" fmla="*/ 41793 h 131052"/>
                    <a:gd name="connsiteX11" fmla="*/ 20842 w 23602"/>
                    <a:gd name="connsiteY11" fmla="*/ 41793 h 131052"/>
                    <a:gd name="connsiteX12" fmla="*/ 20842 w 23602"/>
                    <a:gd name="connsiteY12" fmla="*/ 131053 h 131052"/>
                    <a:gd name="connsiteX13" fmla="*/ 3236 w 23602"/>
                    <a:gd name="connsiteY13" fmla="*/ 131053 h 1310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3602" h="131052">
                      <a:moveTo>
                        <a:pt x="11801" y="22126"/>
                      </a:moveTo>
                      <a:cubicBezTo>
                        <a:pt x="7994" y="22126"/>
                        <a:pt x="5139" y="21180"/>
                        <a:pt x="3046" y="19195"/>
                      </a:cubicBezTo>
                      <a:cubicBezTo>
                        <a:pt x="952" y="17304"/>
                        <a:pt x="0" y="14561"/>
                        <a:pt x="0" y="11063"/>
                      </a:cubicBezTo>
                      <a:cubicBezTo>
                        <a:pt x="0" y="7753"/>
                        <a:pt x="1047" y="5106"/>
                        <a:pt x="3141" y="3026"/>
                      </a:cubicBezTo>
                      <a:cubicBezTo>
                        <a:pt x="5234" y="946"/>
                        <a:pt x="8090" y="0"/>
                        <a:pt x="11801" y="0"/>
                      </a:cubicBezTo>
                      <a:cubicBezTo>
                        <a:pt x="15513" y="0"/>
                        <a:pt x="18463" y="946"/>
                        <a:pt x="20557" y="2931"/>
                      </a:cubicBezTo>
                      <a:cubicBezTo>
                        <a:pt x="22651" y="4917"/>
                        <a:pt x="23602" y="7564"/>
                        <a:pt x="23602" y="11063"/>
                      </a:cubicBezTo>
                      <a:cubicBezTo>
                        <a:pt x="23602" y="14372"/>
                        <a:pt x="22555" y="17020"/>
                        <a:pt x="20462" y="19006"/>
                      </a:cubicBezTo>
                      <a:cubicBezTo>
                        <a:pt x="18368" y="20991"/>
                        <a:pt x="15513" y="22031"/>
                        <a:pt x="11801" y="22031"/>
                      </a:cubicBezTo>
                      <a:close/>
                      <a:moveTo>
                        <a:pt x="3236" y="131053"/>
                      </a:moveTo>
                      <a:lnTo>
                        <a:pt x="3236" y="41793"/>
                      </a:lnTo>
                      <a:lnTo>
                        <a:pt x="20842" y="41793"/>
                      </a:lnTo>
                      <a:lnTo>
                        <a:pt x="20842" y="131053"/>
                      </a:lnTo>
                      <a:lnTo>
                        <a:pt x="3236" y="131053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5" name="Freihandform 34">
                  <a:extLst>
                    <a:ext uri="{FF2B5EF4-FFF2-40B4-BE49-F238E27FC236}">
                      <a16:creationId xmlns:a16="http://schemas.microsoft.com/office/drawing/2014/main" id="{A06D698C-9395-18A4-1D41-09DB310CA50C}"/>
                    </a:ext>
                  </a:extLst>
                </p:cNvPr>
                <p:cNvSpPr/>
                <p:nvPr/>
              </p:nvSpPr>
              <p:spPr>
                <a:xfrm>
                  <a:off x="15657617" y="21723650"/>
                  <a:ext cx="67951" cy="93041"/>
                </a:xfrm>
                <a:custGeom>
                  <a:avLst/>
                  <a:gdLst>
                    <a:gd name="connsiteX0" fmla="*/ 35403 w 67951"/>
                    <a:gd name="connsiteY0" fmla="*/ 92664 h 93041"/>
                    <a:gd name="connsiteX1" fmla="*/ 15037 w 67951"/>
                    <a:gd name="connsiteY1" fmla="*/ 88787 h 93041"/>
                    <a:gd name="connsiteX2" fmla="*/ 0 w 67951"/>
                    <a:gd name="connsiteY2" fmla="*/ 77251 h 93041"/>
                    <a:gd name="connsiteX3" fmla="*/ 11991 w 67951"/>
                    <a:gd name="connsiteY3" fmla="*/ 67039 h 93041"/>
                    <a:gd name="connsiteX4" fmla="*/ 23221 w 67951"/>
                    <a:gd name="connsiteY4" fmla="*/ 75644 h 93041"/>
                    <a:gd name="connsiteX5" fmla="*/ 37021 w 67951"/>
                    <a:gd name="connsiteY5" fmla="*/ 78291 h 93041"/>
                    <a:gd name="connsiteX6" fmla="*/ 42732 w 67951"/>
                    <a:gd name="connsiteY6" fmla="*/ 77535 h 93041"/>
                    <a:gd name="connsiteX7" fmla="*/ 47395 w 67951"/>
                    <a:gd name="connsiteY7" fmla="*/ 75266 h 93041"/>
                    <a:gd name="connsiteX8" fmla="*/ 50345 w 67951"/>
                    <a:gd name="connsiteY8" fmla="*/ 71578 h 93041"/>
                    <a:gd name="connsiteX9" fmla="*/ 51392 w 67951"/>
                    <a:gd name="connsiteY9" fmla="*/ 66945 h 93041"/>
                    <a:gd name="connsiteX10" fmla="*/ 48156 w 67951"/>
                    <a:gd name="connsiteY10" fmla="*/ 59853 h 93041"/>
                    <a:gd name="connsiteX11" fmla="*/ 42732 w 67951"/>
                    <a:gd name="connsiteY11" fmla="*/ 57206 h 93041"/>
                    <a:gd name="connsiteX12" fmla="*/ 33215 w 67951"/>
                    <a:gd name="connsiteY12" fmla="*/ 54274 h 93041"/>
                    <a:gd name="connsiteX13" fmla="*/ 16940 w 67951"/>
                    <a:gd name="connsiteY13" fmla="*/ 48507 h 93041"/>
                    <a:gd name="connsiteX14" fmla="*/ 7233 w 67951"/>
                    <a:gd name="connsiteY14" fmla="*/ 41226 h 93041"/>
                    <a:gd name="connsiteX15" fmla="*/ 3426 w 67951"/>
                    <a:gd name="connsiteY15" fmla="*/ 34134 h 93041"/>
                    <a:gd name="connsiteX16" fmla="*/ 2189 w 67951"/>
                    <a:gd name="connsiteY16" fmla="*/ 25719 h 93041"/>
                    <a:gd name="connsiteX17" fmla="*/ 4663 w 67951"/>
                    <a:gd name="connsiteY17" fmla="*/ 15412 h 93041"/>
                    <a:gd name="connsiteX18" fmla="*/ 11516 w 67951"/>
                    <a:gd name="connsiteY18" fmla="*/ 7281 h 93041"/>
                    <a:gd name="connsiteX19" fmla="*/ 21794 w 67951"/>
                    <a:gd name="connsiteY19" fmla="*/ 1891 h 93041"/>
                    <a:gd name="connsiteX20" fmla="*/ 34357 w 67951"/>
                    <a:gd name="connsiteY20" fmla="*/ 0 h 93041"/>
                    <a:gd name="connsiteX21" fmla="*/ 46919 w 67951"/>
                    <a:gd name="connsiteY21" fmla="*/ 1702 h 93041"/>
                    <a:gd name="connsiteX22" fmla="*/ 58435 w 67951"/>
                    <a:gd name="connsiteY22" fmla="*/ 6619 h 93041"/>
                    <a:gd name="connsiteX23" fmla="*/ 67381 w 67951"/>
                    <a:gd name="connsiteY23" fmla="*/ 14278 h 93041"/>
                    <a:gd name="connsiteX24" fmla="*/ 57293 w 67951"/>
                    <a:gd name="connsiteY24" fmla="*/ 25341 h 93041"/>
                    <a:gd name="connsiteX25" fmla="*/ 50155 w 67951"/>
                    <a:gd name="connsiteY25" fmla="*/ 19667 h 93041"/>
                    <a:gd name="connsiteX26" fmla="*/ 42351 w 67951"/>
                    <a:gd name="connsiteY26" fmla="*/ 15791 h 93041"/>
                    <a:gd name="connsiteX27" fmla="*/ 35213 w 67951"/>
                    <a:gd name="connsiteY27" fmla="*/ 14467 h 93041"/>
                    <a:gd name="connsiteX28" fmla="*/ 28742 w 67951"/>
                    <a:gd name="connsiteY28" fmla="*/ 15129 h 93041"/>
                    <a:gd name="connsiteX29" fmla="*/ 23888 w 67951"/>
                    <a:gd name="connsiteY29" fmla="*/ 17209 h 93041"/>
                    <a:gd name="connsiteX30" fmla="*/ 20937 w 67951"/>
                    <a:gd name="connsiteY30" fmla="*/ 20613 h 93041"/>
                    <a:gd name="connsiteX31" fmla="*/ 19891 w 67951"/>
                    <a:gd name="connsiteY31" fmla="*/ 25246 h 93041"/>
                    <a:gd name="connsiteX32" fmla="*/ 21033 w 67951"/>
                    <a:gd name="connsiteY32" fmla="*/ 29407 h 93041"/>
                    <a:gd name="connsiteX33" fmla="*/ 23697 w 67951"/>
                    <a:gd name="connsiteY33" fmla="*/ 32716 h 93041"/>
                    <a:gd name="connsiteX34" fmla="*/ 29313 w 67951"/>
                    <a:gd name="connsiteY34" fmla="*/ 35647 h 93041"/>
                    <a:gd name="connsiteX35" fmla="*/ 38925 w 67951"/>
                    <a:gd name="connsiteY35" fmla="*/ 38578 h 93041"/>
                    <a:gd name="connsiteX36" fmla="*/ 53010 w 67951"/>
                    <a:gd name="connsiteY36" fmla="*/ 43401 h 93041"/>
                    <a:gd name="connsiteX37" fmla="*/ 61861 w 67951"/>
                    <a:gd name="connsiteY37" fmla="*/ 49452 h 93041"/>
                    <a:gd name="connsiteX38" fmla="*/ 66619 w 67951"/>
                    <a:gd name="connsiteY38" fmla="*/ 56922 h 93041"/>
                    <a:gd name="connsiteX39" fmla="*/ 67952 w 67951"/>
                    <a:gd name="connsiteY39" fmla="*/ 66472 h 93041"/>
                    <a:gd name="connsiteX40" fmla="*/ 63574 w 67951"/>
                    <a:gd name="connsiteY40" fmla="*/ 80182 h 93041"/>
                    <a:gd name="connsiteX41" fmla="*/ 51868 w 67951"/>
                    <a:gd name="connsiteY41" fmla="*/ 89638 h 93041"/>
                    <a:gd name="connsiteX42" fmla="*/ 35403 w 6795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95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8946" y="86139"/>
                        <a:pt x="3997" y="82357"/>
                        <a:pt x="0" y="77251"/>
                      </a:cubicBezTo>
                      <a:lnTo>
                        <a:pt x="11991" y="67039"/>
                      </a:lnTo>
                      <a:cubicBezTo>
                        <a:pt x="15418" y="71011"/>
                        <a:pt x="19129" y="73847"/>
                        <a:pt x="23221" y="75644"/>
                      </a:cubicBezTo>
                      <a:cubicBezTo>
                        <a:pt x="27314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9" y="78008"/>
                        <a:pt x="42732" y="77535"/>
                      </a:cubicBezTo>
                      <a:cubicBezTo>
                        <a:pt x="44540" y="77062"/>
                        <a:pt x="46063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1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2" y="57206"/>
                      </a:cubicBezTo>
                      <a:cubicBezTo>
                        <a:pt x="40257" y="56260"/>
                        <a:pt x="37117" y="55220"/>
                        <a:pt x="33215" y="54274"/>
                      </a:cubicBezTo>
                      <a:cubicBezTo>
                        <a:pt x="26552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6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567"/>
                        <a:pt x="29884" y="0"/>
                        <a:pt x="34357" y="0"/>
                      </a:cubicBezTo>
                      <a:cubicBezTo>
                        <a:pt x="38544" y="0"/>
                        <a:pt x="42732" y="567"/>
                        <a:pt x="46919" y="1702"/>
                      </a:cubicBezTo>
                      <a:cubicBezTo>
                        <a:pt x="51107" y="2837"/>
                        <a:pt x="54913" y="4444"/>
                        <a:pt x="58435" y="6619"/>
                      </a:cubicBezTo>
                      <a:cubicBezTo>
                        <a:pt x="61956" y="8794"/>
                        <a:pt x="64906" y="11347"/>
                        <a:pt x="67381" y="14278"/>
                      </a:cubicBezTo>
                      <a:lnTo>
                        <a:pt x="57293" y="25341"/>
                      </a:lnTo>
                      <a:cubicBezTo>
                        <a:pt x="55104" y="23166"/>
                        <a:pt x="52724" y="21275"/>
                        <a:pt x="50155" y="19667"/>
                      </a:cubicBezTo>
                      <a:cubicBezTo>
                        <a:pt x="47585" y="18060"/>
                        <a:pt x="45016" y="16736"/>
                        <a:pt x="42351" y="15791"/>
                      </a:cubicBezTo>
                      <a:cubicBezTo>
                        <a:pt x="39686" y="14845"/>
                        <a:pt x="37307" y="14467"/>
                        <a:pt x="35213" y="14467"/>
                      </a:cubicBezTo>
                      <a:cubicBezTo>
                        <a:pt x="32834" y="14467"/>
                        <a:pt x="30645" y="14656"/>
                        <a:pt x="28742" y="15129"/>
                      </a:cubicBezTo>
                      <a:cubicBezTo>
                        <a:pt x="26838" y="15602"/>
                        <a:pt x="25125" y="16263"/>
                        <a:pt x="23888" y="17209"/>
                      </a:cubicBezTo>
                      <a:cubicBezTo>
                        <a:pt x="22650" y="18154"/>
                        <a:pt x="21604" y="19289"/>
                        <a:pt x="20937" y="20613"/>
                      </a:cubicBezTo>
                      <a:cubicBezTo>
                        <a:pt x="20271" y="21937"/>
                        <a:pt x="19891" y="23544"/>
                        <a:pt x="19891" y="25246"/>
                      </a:cubicBezTo>
                      <a:cubicBezTo>
                        <a:pt x="19986" y="26759"/>
                        <a:pt x="20366" y="28083"/>
                        <a:pt x="21033" y="29407"/>
                      </a:cubicBezTo>
                      <a:cubicBezTo>
                        <a:pt x="21699" y="30730"/>
                        <a:pt x="22555" y="31770"/>
                        <a:pt x="23697" y="32716"/>
                      </a:cubicBezTo>
                      <a:cubicBezTo>
                        <a:pt x="24935" y="33661"/>
                        <a:pt x="26838" y="34607"/>
                        <a:pt x="29313" y="35647"/>
                      </a:cubicBezTo>
                      <a:cubicBezTo>
                        <a:pt x="31787" y="36687"/>
                        <a:pt x="35023" y="37633"/>
                        <a:pt x="38925" y="38578"/>
                      </a:cubicBezTo>
                      <a:cubicBezTo>
                        <a:pt x="44635" y="40091"/>
                        <a:pt x="49298" y="41699"/>
                        <a:pt x="53010" y="43401"/>
                      </a:cubicBezTo>
                      <a:cubicBezTo>
                        <a:pt x="56722" y="45197"/>
                        <a:pt x="59672" y="47183"/>
                        <a:pt x="61861" y="49452"/>
                      </a:cubicBezTo>
                      <a:cubicBezTo>
                        <a:pt x="64145" y="51627"/>
                        <a:pt x="65763" y="54085"/>
                        <a:pt x="66619" y="56922"/>
                      </a:cubicBezTo>
                      <a:cubicBezTo>
                        <a:pt x="67571" y="59759"/>
                        <a:pt x="67952" y="62973"/>
                        <a:pt x="67952" y="66472"/>
                      </a:cubicBezTo>
                      <a:cubicBezTo>
                        <a:pt x="67952" y="71578"/>
                        <a:pt x="66524" y="76117"/>
                        <a:pt x="63574" y="80182"/>
                      </a:cubicBezTo>
                      <a:cubicBezTo>
                        <a:pt x="60624" y="84248"/>
                        <a:pt x="56722" y="87369"/>
                        <a:pt x="51868" y="89638"/>
                      </a:cubicBezTo>
                      <a:cubicBezTo>
                        <a:pt x="46919" y="91907"/>
                        <a:pt x="41494" y="93042"/>
                        <a:pt x="3540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6" name="Freihandform 35">
                  <a:extLst>
                    <a:ext uri="{FF2B5EF4-FFF2-40B4-BE49-F238E27FC236}">
                      <a16:creationId xmlns:a16="http://schemas.microsoft.com/office/drawing/2014/main" id="{67AD6772-6DD2-E509-07DD-CC6144CD7F1D}"/>
                    </a:ext>
                  </a:extLst>
                </p:cNvPr>
                <p:cNvSpPr/>
                <p:nvPr/>
              </p:nvSpPr>
              <p:spPr>
                <a:xfrm>
                  <a:off x="15745364" y="21688854"/>
                  <a:ext cx="17606" cy="125757"/>
                </a:xfrm>
                <a:custGeom>
                  <a:avLst/>
                  <a:gdLst>
                    <a:gd name="connsiteX0" fmla="*/ 0 w 17606"/>
                    <a:gd name="connsiteY0" fmla="*/ 125758 h 125757"/>
                    <a:gd name="connsiteX1" fmla="*/ 0 w 17606"/>
                    <a:gd name="connsiteY1" fmla="*/ 0 h 125757"/>
                    <a:gd name="connsiteX2" fmla="*/ 17607 w 17606"/>
                    <a:gd name="connsiteY2" fmla="*/ 0 h 125757"/>
                    <a:gd name="connsiteX3" fmla="*/ 17607 w 17606"/>
                    <a:gd name="connsiteY3" fmla="*/ 125758 h 125757"/>
                    <a:gd name="connsiteX4" fmla="*/ 0 w 17606"/>
                    <a:gd name="connsiteY4" fmla="*/ 125758 h 1257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06" h="125757">
                      <a:moveTo>
                        <a:pt x="0" y="125758"/>
                      </a:moveTo>
                      <a:lnTo>
                        <a:pt x="0" y="0"/>
                      </a:lnTo>
                      <a:lnTo>
                        <a:pt x="17607" y="0"/>
                      </a:lnTo>
                      <a:lnTo>
                        <a:pt x="17607" y="125758"/>
                      </a:lnTo>
                      <a:lnTo>
                        <a:pt x="0" y="12575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7" name="Freihandform 36">
                  <a:extLst>
                    <a:ext uri="{FF2B5EF4-FFF2-40B4-BE49-F238E27FC236}">
                      <a16:creationId xmlns:a16="http://schemas.microsoft.com/office/drawing/2014/main" id="{CCBEBB2E-5A89-39FB-89C5-34B070BF24D6}"/>
                    </a:ext>
                  </a:extLst>
                </p:cNvPr>
                <p:cNvSpPr/>
                <p:nvPr/>
              </p:nvSpPr>
              <p:spPr>
                <a:xfrm>
                  <a:off x="15780672" y="21723461"/>
                  <a:ext cx="89364" cy="92852"/>
                </a:xfrm>
                <a:custGeom>
                  <a:avLst/>
                  <a:gdLst>
                    <a:gd name="connsiteX0" fmla="*/ 71663 w 89364"/>
                    <a:gd name="connsiteY0" fmla="*/ 1891 h 92852"/>
                    <a:gd name="connsiteX1" fmla="*/ 71663 w 89364"/>
                    <a:gd name="connsiteY1" fmla="*/ 15602 h 92852"/>
                    <a:gd name="connsiteX2" fmla="*/ 64906 w 89364"/>
                    <a:gd name="connsiteY2" fmla="*/ 7753 h 92852"/>
                    <a:gd name="connsiteX3" fmla="*/ 54723 w 89364"/>
                    <a:gd name="connsiteY3" fmla="*/ 2080 h 92852"/>
                    <a:gd name="connsiteX4" fmla="*/ 41875 w 89364"/>
                    <a:gd name="connsiteY4" fmla="*/ 0 h 92852"/>
                    <a:gd name="connsiteX5" fmla="*/ 20557 w 89364"/>
                    <a:gd name="connsiteY5" fmla="*/ 5957 h 92852"/>
                    <a:gd name="connsiteX6" fmla="*/ 5520 w 89364"/>
                    <a:gd name="connsiteY6" fmla="*/ 22315 h 92852"/>
                    <a:gd name="connsiteX7" fmla="*/ 0 w 89364"/>
                    <a:gd name="connsiteY7" fmla="*/ 46237 h 92852"/>
                    <a:gd name="connsiteX8" fmla="*/ 5520 w 89364"/>
                    <a:gd name="connsiteY8" fmla="*/ 70065 h 92852"/>
                    <a:gd name="connsiteX9" fmla="*/ 20176 w 89364"/>
                    <a:gd name="connsiteY9" fmla="*/ 86707 h 92852"/>
                    <a:gd name="connsiteX10" fmla="*/ 40447 w 89364"/>
                    <a:gd name="connsiteY10" fmla="*/ 92853 h 92852"/>
                    <a:gd name="connsiteX11" fmla="*/ 52819 w 89364"/>
                    <a:gd name="connsiteY11" fmla="*/ 90773 h 92852"/>
                    <a:gd name="connsiteX12" fmla="*/ 63574 w 89364"/>
                    <a:gd name="connsiteY12" fmla="*/ 85288 h 92852"/>
                    <a:gd name="connsiteX13" fmla="*/ 71568 w 89364"/>
                    <a:gd name="connsiteY13" fmla="*/ 77535 h 92852"/>
                    <a:gd name="connsiteX14" fmla="*/ 71568 w 89364"/>
                    <a:gd name="connsiteY14" fmla="*/ 77346 h 92852"/>
                    <a:gd name="connsiteX15" fmla="*/ 71568 w 89364"/>
                    <a:gd name="connsiteY15" fmla="*/ 91056 h 92852"/>
                    <a:gd name="connsiteX16" fmla="*/ 89365 w 89364"/>
                    <a:gd name="connsiteY16" fmla="*/ 91056 h 92852"/>
                    <a:gd name="connsiteX17" fmla="*/ 89365 w 89364"/>
                    <a:gd name="connsiteY17" fmla="*/ 1796 h 92852"/>
                    <a:gd name="connsiteX18" fmla="*/ 71568 w 89364"/>
                    <a:gd name="connsiteY18" fmla="*/ 1796 h 92852"/>
                    <a:gd name="connsiteX19" fmla="*/ 68808 w 89364"/>
                    <a:gd name="connsiteY19" fmla="*/ 62028 h 92852"/>
                    <a:gd name="connsiteX20" fmla="*/ 59101 w 89364"/>
                    <a:gd name="connsiteY20" fmla="*/ 72807 h 92852"/>
                    <a:gd name="connsiteX21" fmla="*/ 44920 w 89364"/>
                    <a:gd name="connsiteY21" fmla="*/ 76684 h 92852"/>
                    <a:gd name="connsiteX22" fmla="*/ 30930 w 89364"/>
                    <a:gd name="connsiteY22" fmla="*/ 72807 h 92852"/>
                    <a:gd name="connsiteX23" fmla="*/ 21318 w 89364"/>
                    <a:gd name="connsiteY23" fmla="*/ 62028 h 92852"/>
                    <a:gd name="connsiteX24" fmla="*/ 17797 w 89364"/>
                    <a:gd name="connsiteY24" fmla="*/ 46332 h 92852"/>
                    <a:gd name="connsiteX25" fmla="*/ 21318 w 89364"/>
                    <a:gd name="connsiteY25" fmla="*/ 30825 h 92852"/>
                    <a:gd name="connsiteX26" fmla="*/ 30930 w 89364"/>
                    <a:gd name="connsiteY26" fmla="*/ 20140 h 92852"/>
                    <a:gd name="connsiteX27" fmla="*/ 44920 w 89364"/>
                    <a:gd name="connsiteY27" fmla="*/ 16263 h 92852"/>
                    <a:gd name="connsiteX28" fmla="*/ 59101 w 89364"/>
                    <a:gd name="connsiteY28" fmla="*/ 20140 h 92852"/>
                    <a:gd name="connsiteX29" fmla="*/ 68808 w 89364"/>
                    <a:gd name="connsiteY29" fmla="*/ 30825 h 92852"/>
                    <a:gd name="connsiteX30" fmla="*/ 72330 w 89364"/>
                    <a:gd name="connsiteY30" fmla="*/ 46332 h 92852"/>
                    <a:gd name="connsiteX31" fmla="*/ 68808 w 89364"/>
                    <a:gd name="connsiteY31" fmla="*/ 62028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9364" h="92852">
                      <a:moveTo>
                        <a:pt x="71663" y="1891"/>
                      </a:moveTo>
                      <a:lnTo>
                        <a:pt x="71663" y="15602"/>
                      </a:lnTo>
                      <a:cubicBezTo>
                        <a:pt x="69855" y="12670"/>
                        <a:pt x="67571" y="10023"/>
                        <a:pt x="64906" y="7753"/>
                      </a:cubicBezTo>
                      <a:cubicBezTo>
                        <a:pt x="61956" y="5295"/>
                        <a:pt x="58625" y="3404"/>
                        <a:pt x="54723" y="2080"/>
                      </a:cubicBezTo>
                      <a:cubicBezTo>
                        <a:pt x="50821" y="756"/>
                        <a:pt x="46538" y="0"/>
                        <a:pt x="41875" y="0"/>
                      </a:cubicBezTo>
                      <a:cubicBezTo>
                        <a:pt x="33976" y="0"/>
                        <a:pt x="26933" y="1986"/>
                        <a:pt x="20557" y="5957"/>
                      </a:cubicBezTo>
                      <a:cubicBezTo>
                        <a:pt x="14180" y="9928"/>
                        <a:pt x="9232" y="15412"/>
                        <a:pt x="5520" y="22315"/>
                      </a:cubicBezTo>
                      <a:cubicBezTo>
                        <a:pt x="1808" y="29312"/>
                        <a:pt x="0" y="37255"/>
                        <a:pt x="0" y="46237"/>
                      </a:cubicBezTo>
                      <a:cubicBezTo>
                        <a:pt x="0" y="55220"/>
                        <a:pt x="1808" y="62973"/>
                        <a:pt x="5520" y="70065"/>
                      </a:cubicBezTo>
                      <a:cubicBezTo>
                        <a:pt x="9136" y="77062"/>
                        <a:pt x="14085" y="82641"/>
                        <a:pt x="20176" y="86707"/>
                      </a:cubicBezTo>
                      <a:cubicBezTo>
                        <a:pt x="26267" y="90773"/>
                        <a:pt x="33024" y="92853"/>
                        <a:pt x="40447" y="92853"/>
                      </a:cubicBezTo>
                      <a:cubicBezTo>
                        <a:pt x="44825" y="92853"/>
                        <a:pt x="48917" y="92191"/>
                        <a:pt x="52819" y="90773"/>
                      </a:cubicBezTo>
                      <a:cubicBezTo>
                        <a:pt x="56721" y="89354"/>
                        <a:pt x="60338" y="87652"/>
                        <a:pt x="63574" y="85288"/>
                      </a:cubicBezTo>
                      <a:cubicBezTo>
                        <a:pt x="66810" y="83019"/>
                        <a:pt x="69474" y="80466"/>
                        <a:pt x="71568" y="77535"/>
                      </a:cubicBezTo>
                      <a:cubicBezTo>
                        <a:pt x="71568" y="77535"/>
                        <a:pt x="71568" y="77440"/>
                        <a:pt x="71568" y="77346"/>
                      </a:cubicBezTo>
                      <a:lnTo>
                        <a:pt x="71568" y="91056"/>
                      </a:lnTo>
                      <a:lnTo>
                        <a:pt x="89365" y="91056"/>
                      </a:lnTo>
                      <a:lnTo>
                        <a:pt x="89365" y="1796"/>
                      </a:lnTo>
                      <a:lnTo>
                        <a:pt x="71568" y="1796"/>
                      </a:lnTo>
                      <a:close/>
                      <a:moveTo>
                        <a:pt x="68808" y="62028"/>
                      </a:moveTo>
                      <a:cubicBezTo>
                        <a:pt x="66429" y="66661"/>
                        <a:pt x="63288" y="70254"/>
                        <a:pt x="59101" y="72807"/>
                      </a:cubicBezTo>
                      <a:cubicBezTo>
                        <a:pt x="55008" y="75455"/>
                        <a:pt x="50250" y="76684"/>
                        <a:pt x="44920" y="76684"/>
                      </a:cubicBezTo>
                      <a:cubicBezTo>
                        <a:pt x="39591" y="76684"/>
                        <a:pt x="35023" y="75360"/>
                        <a:pt x="30930" y="72807"/>
                      </a:cubicBezTo>
                      <a:cubicBezTo>
                        <a:pt x="26838" y="70160"/>
                        <a:pt x="23697" y="66567"/>
                        <a:pt x="21318" y="62028"/>
                      </a:cubicBezTo>
                      <a:cubicBezTo>
                        <a:pt x="18939" y="57489"/>
                        <a:pt x="17797" y="52194"/>
                        <a:pt x="17797" y="46332"/>
                      </a:cubicBezTo>
                      <a:cubicBezTo>
                        <a:pt x="17797" y="40469"/>
                        <a:pt x="18939" y="35363"/>
                        <a:pt x="21318" y="30825"/>
                      </a:cubicBezTo>
                      <a:cubicBezTo>
                        <a:pt x="23697" y="26286"/>
                        <a:pt x="26838" y="22693"/>
                        <a:pt x="30930" y="20140"/>
                      </a:cubicBezTo>
                      <a:cubicBezTo>
                        <a:pt x="35023" y="17493"/>
                        <a:pt x="39591" y="16263"/>
                        <a:pt x="44920" y="16263"/>
                      </a:cubicBezTo>
                      <a:cubicBezTo>
                        <a:pt x="50250" y="16263"/>
                        <a:pt x="55008" y="17587"/>
                        <a:pt x="59101" y="20140"/>
                      </a:cubicBezTo>
                      <a:cubicBezTo>
                        <a:pt x="63193" y="22788"/>
                        <a:pt x="66429" y="26286"/>
                        <a:pt x="68808" y="30825"/>
                      </a:cubicBezTo>
                      <a:cubicBezTo>
                        <a:pt x="71187" y="35363"/>
                        <a:pt x="72330" y="40564"/>
                        <a:pt x="72330" y="46332"/>
                      </a:cubicBezTo>
                      <a:cubicBezTo>
                        <a:pt x="72330" y="52100"/>
                        <a:pt x="71187" y="57489"/>
                        <a:pt x="68808" y="6202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8" name="Freihandform 37">
                  <a:extLst>
                    <a:ext uri="{FF2B5EF4-FFF2-40B4-BE49-F238E27FC236}">
                      <a16:creationId xmlns:a16="http://schemas.microsoft.com/office/drawing/2014/main" id="{99B51677-BD58-0CBB-FD4D-F1CEA868F851}"/>
                    </a:ext>
                  </a:extLst>
                </p:cNvPr>
                <p:cNvSpPr/>
                <p:nvPr/>
              </p:nvSpPr>
              <p:spPr>
                <a:xfrm>
                  <a:off x="15893068" y="21725352"/>
                  <a:ext cx="78705" cy="91056"/>
                </a:xfrm>
                <a:custGeom>
                  <a:avLst/>
                  <a:gdLst>
                    <a:gd name="connsiteX0" fmla="*/ 61290 w 78705"/>
                    <a:gd name="connsiteY0" fmla="*/ 0 h 91056"/>
                    <a:gd name="connsiteX1" fmla="*/ 61290 w 78705"/>
                    <a:gd name="connsiteY1" fmla="*/ 53707 h 91056"/>
                    <a:gd name="connsiteX2" fmla="*/ 59577 w 78705"/>
                    <a:gd name="connsiteY2" fmla="*/ 62595 h 91056"/>
                    <a:gd name="connsiteX3" fmla="*/ 54913 w 78705"/>
                    <a:gd name="connsiteY3" fmla="*/ 69592 h 91056"/>
                    <a:gd name="connsiteX4" fmla="*/ 47775 w 78705"/>
                    <a:gd name="connsiteY4" fmla="*/ 74131 h 91056"/>
                    <a:gd name="connsiteX5" fmla="*/ 38734 w 78705"/>
                    <a:gd name="connsiteY5" fmla="*/ 75738 h 91056"/>
                    <a:gd name="connsiteX6" fmla="*/ 27314 w 78705"/>
                    <a:gd name="connsiteY6" fmla="*/ 72713 h 91056"/>
                    <a:gd name="connsiteX7" fmla="*/ 20081 w 78705"/>
                    <a:gd name="connsiteY7" fmla="*/ 63919 h 91056"/>
                    <a:gd name="connsiteX8" fmla="*/ 17607 w 78705"/>
                    <a:gd name="connsiteY8" fmla="*/ 50398 h 91056"/>
                    <a:gd name="connsiteX9" fmla="*/ 17607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2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290" y="0"/>
                      </a:moveTo>
                      <a:lnTo>
                        <a:pt x="61290" y="53707"/>
                      </a:lnTo>
                      <a:cubicBezTo>
                        <a:pt x="61290" y="56922"/>
                        <a:pt x="60719" y="59853"/>
                        <a:pt x="59577" y="62595"/>
                      </a:cubicBezTo>
                      <a:cubicBezTo>
                        <a:pt x="58434" y="65337"/>
                        <a:pt x="56912" y="67607"/>
                        <a:pt x="54913" y="69592"/>
                      </a:cubicBezTo>
                      <a:cubicBezTo>
                        <a:pt x="52915" y="71483"/>
                        <a:pt x="50535" y="72996"/>
                        <a:pt x="47775" y="74131"/>
                      </a:cubicBezTo>
                      <a:cubicBezTo>
                        <a:pt x="45015" y="75171"/>
                        <a:pt x="41970" y="75738"/>
                        <a:pt x="38734" y="75738"/>
                      </a:cubicBezTo>
                      <a:cubicBezTo>
                        <a:pt x="34261" y="75738"/>
                        <a:pt x="30454" y="74698"/>
                        <a:pt x="27314" y="72713"/>
                      </a:cubicBezTo>
                      <a:cubicBezTo>
                        <a:pt x="24173" y="70632"/>
                        <a:pt x="21794" y="67796"/>
                        <a:pt x="20081" y="63919"/>
                      </a:cubicBezTo>
                      <a:cubicBezTo>
                        <a:pt x="18368" y="60042"/>
                        <a:pt x="17607" y="55598"/>
                        <a:pt x="17607" y="50398"/>
                      </a:cubicBezTo>
                      <a:lnTo>
                        <a:pt x="17607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2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39" name="Freihandform 38">
                  <a:extLst>
                    <a:ext uri="{FF2B5EF4-FFF2-40B4-BE49-F238E27FC236}">
                      <a16:creationId xmlns:a16="http://schemas.microsoft.com/office/drawing/2014/main" id="{27D62D5B-9091-9380-5770-82772742C47C}"/>
                    </a:ext>
                  </a:extLst>
                </p:cNvPr>
                <p:cNvSpPr/>
                <p:nvPr/>
              </p:nvSpPr>
              <p:spPr>
                <a:xfrm>
                  <a:off x="15991950" y="21688949"/>
                  <a:ext cx="59101" cy="125663"/>
                </a:xfrm>
                <a:custGeom>
                  <a:avLst/>
                  <a:gdLst>
                    <a:gd name="connsiteX0" fmla="*/ 32168 w 59101"/>
                    <a:gd name="connsiteY0" fmla="*/ 26381 h 125663"/>
                    <a:gd name="connsiteX1" fmla="*/ 33405 w 59101"/>
                    <a:gd name="connsiteY1" fmla="*/ 20897 h 125663"/>
                    <a:gd name="connsiteX2" fmla="*/ 37117 w 59101"/>
                    <a:gd name="connsiteY2" fmla="*/ 17493 h 125663"/>
                    <a:gd name="connsiteX3" fmla="*/ 43207 w 59101"/>
                    <a:gd name="connsiteY3" fmla="*/ 16358 h 125663"/>
                    <a:gd name="connsiteX4" fmla="*/ 48251 w 59101"/>
                    <a:gd name="connsiteY4" fmla="*/ 17682 h 125663"/>
                    <a:gd name="connsiteX5" fmla="*/ 53105 w 59101"/>
                    <a:gd name="connsiteY5" fmla="*/ 20991 h 125663"/>
                    <a:gd name="connsiteX6" fmla="*/ 59101 w 59101"/>
                    <a:gd name="connsiteY6" fmla="*/ 7564 h 125663"/>
                    <a:gd name="connsiteX7" fmla="*/ 51392 w 59101"/>
                    <a:gd name="connsiteY7" fmla="*/ 2080 h 125663"/>
                    <a:gd name="connsiteX8" fmla="*/ 41114 w 59101"/>
                    <a:gd name="connsiteY8" fmla="*/ 0 h 125663"/>
                    <a:gd name="connsiteX9" fmla="*/ 27219 w 59101"/>
                    <a:gd name="connsiteY9" fmla="*/ 3404 h 125663"/>
                    <a:gd name="connsiteX10" fmla="*/ 17797 w 59101"/>
                    <a:gd name="connsiteY10" fmla="*/ 12765 h 125663"/>
                    <a:gd name="connsiteX11" fmla="*/ 14371 w 59101"/>
                    <a:gd name="connsiteY11" fmla="*/ 26381 h 125663"/>
                    <a:gd name="connsiteX12" fmla="*/ 14371 w 59101"/>
                    <a:gd name="connsiteY12" fmla="*/ 37916 h 125663"/>
                    <a:gd name="connsiteX13" fmla="*/ 0 w 59101"/>
                    <a:gd name="connsiteY13" fmla="*/ 37916 h 125663"/>
                    <a:gd name="connsiteX14" fmla="*/ 0 w 59101"/>
                    <a:gd name="connsiteY14" fmla="*/ 54085 h 125663"/>
                    <a:gd name="connsiteX15" fmla="*/ 14371 w 59101"/>
                    <a:gd name="connsiteY15" fmla="*/ 54085 h 125663"/>
                    <a:gd name="connsiteX16" fmla="*/ 14371 w 59101"/>
                    <a:gd name="connsiteY16" fmla="*/ 125663 h 125663"/>
                    <a:gd name="connsiteX17" fmla="*/ 32168 w 59101"/>
                    <a:gd name="connsiteY17" fmla="*/ 125663 h 125663"/>
                    <a:gd name="connsiteX18" fmla="*/ 32168 w 59101"/>
                    <a:gd name="connsiteY18" fmla="*/ 54085 h 125663"/>
                    <a:gd name="connsiteX19" fmla="*/ 53391 w 59101"/>
                    <a:gd name="connsiteY19" fmla="*/ 54085 h 125663"/>
                    <a:gd name="connsiteX20" fmla="*/ 53391 w 59101"/>
                    <a:gd name="connsiteY20" fmla="*/ 37916 h 125663"/>
                    <a:gd name="connsiteX21" fmla="*/ 32168 w 59101"/>
                    <a:gd name="connsiteY21" fmla="*/ 37916 h 125663"/>
                    <a:gd name="connsiteX22" fmla="*/ 32168 w 59101"/>
                    <a:gd name="connsiteY22" fmla="*/ 26381 h 125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59101" h="125663">
                      <a:moveTo>
                        <a:pt x="32168" y="26381"/>
                      </a:moveTo>
                      <a:cubicBezTo>
                        <a:pt x="32168" y="24206"/>
                        <a:pt x="32548" y="22410"/>
                        <a:pt x="33405" y="20897"/>
                      </a:cubicBezTo>
                      <a:cubicBezTo>
                        <a:pt x="34166" y="19384"/>
                        <a:pt x="35403" y="18249"/>
                        <a:pt x="37117" y="17493"/>
                      </a:cubicBezTo>
                      <a:cubicBezTo>
                        <a:pt x="38830" y="16736"/>
                        <a:pt x="40828" y="16358"/>
                        <a:pt x="43207" y="16358"/>
                      </a:cubicBezTo>
                      <a:cubicBezTo>
                        <a:pt x="44825" y="16358"/>
                        <a:pt x="46443" y="16736"/>
                        <a:pt x="48251" y="17682"/>
                      </a:cubicBezTo>
                      <a:cubicBezTo>
                        <a:pt x="50060" y="18533"/>
                        <a:pt x="51678" y="19667"/>
                        <a:pt x="53105" y="20991"/>
                      </a:cubicBezTo>
                      <a:lnTo>
                        <a:pt x="59101" y="7564"/>
                      </a:lnTo>
                      <a:cubicBezTo>
                        <a:pt x="57198" y="5295"/>
                        <a:pt x="54628" y="3499"/>
                        <a:pt x="51392" y="2080"/>
                      </a:cubicBezTo>
                      <a:cubicBezTo>
                        <a:pt x="48156" y="756"/>
                        <a:pt x="44730" y="0"/>
                        <a:pt x="41114" y="0"/>
                      </a:cubicBezTo>
                      <a:cubicBezTo>
                        <a:pt x="35879" y="0"/>
                        <a:pt x="31216" y="1135"/>
                        <a:pt x="27219" y="3404"/>
                      </a:cubicBezTo>
                      <a:cubicBezTo>
                        <a:pt x="23222" y="5673"/>
                        <a:pt x="20081" y="8794"/>
                        <a:pt x="17797" y="12765"/>
                      </a:cubicBezTo>
                      <a:cubicBezTo>
                        <a:pt x="15513" y="16736"/>
                        <a:pt x="14371" y="21275"/>
                        <a:pt x="14371" y="26381"/>
                      </a:cubicBezTo>
                      <a:lnTo>
                        <a:pt x="14371" y="37916"/>
                      </a:lnTo>
                      <a:lnTo>
                        <a:pt x="0" y="37916"/>
                      </a:lnTo>
                      <a:lnTo>
                        <a:pt x="0" y="54085"/>
                      </a:lnTo>
                      <a:lnTo>
                        <a:pt x="14371" y="54085"/>
                      </a:lnTo>
                      <a:lnTo>
                        <a:pt x="14371" y="125663"/>
                      </a:lnTo>
                      <a:lnTo>
                        <a:pt x="32168" y="125663"/>
                      </a:lnTo>
                      <a:lnTo>
                        <a:pt x="32168" y="54085"/>
                      </a:lnTo>
                      <a:lnTo>
                        <a:pt x="53391" y="54085"/>
                      </a:lnTo>
                      <a:lnTo>
                        <a:pt x="53391" y="37916"/>
                      </a:lnTo>
                      <a:lnTo>
                        <a:pt x="32168" y="37916"/>
                      </a:lnTo>
                      <a:lnTo>
                        <a:pt x="32168" y="2638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0" name="Freihandform 39">
                  <a:extLst>
                    <a:ext uri="{FF2B5EF4-FFF2-40B4-BE49-F238E27FC236}">
                      <a16:creationId xmlns:a16="http://schemas.microsoft.com/office/drawing/2014/main" id="{140B4885-FEF2-6613-2660-5F3F01E3E5CF}"/>
                    </a:ext>
                  </a:extLst>
                </p:cNvPr>
                <p:cNvSpPr/>
                <p:nvPr/>
              </p:nvSpPr>
              <p:spPr>
                <a:xfrm>
                  <a:off x="16060568" y="21757406"/>
                  <a:ext cx="49298" cy="17303"/>
                </a:xfrm>
                <a:custGeom>
                  <a:avLst/>
                  <a:gdLst>
                    <a:gd name="connsiteX0" fmla="*/ 0 w 49298"/>
                    <a:gd name="connsiteY0" fmla="*/ 17304 h 17303"/>
                    <a:gd name="connsiteX1" fmla="*/ 0 w 49298"/>
                    <a:gd name="connsiteY1" fmla="*/ 0 h 17303"/>
                    <a:gd name="connsiteX2" fmla="*/ 49298 w 49298"/>
                    <a:gd name="connsiteY2" fmla="*/ 0 h 17303"/>
                    <a:gd name="connsiteX3" fmla="*/ 49298 w 49298"/>
                    <a:gd name="connsiteY3" fmla="*/ 17304 h 17303"/>
                    <a:gd name="connsiteX4" fmla="*/ 0 w 49298"/>
                    <a:gd name="connsiteY4" fmla="*/ 17304 h 17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298" h="17303">
                      <a:moveTo>
                        <a:pt x="0" y="17304"/>
                      </a:moveTo>
                      <a:lnTo>
                        <a:pt x="0" y="0"/>
                      </a:lnTo>
                      <a:lnTo>
                        <a:pt x="49298" y="0"/>
                      </a:lnTo>
                      <a:lnTo>
                        <a:pt x="49298" y="17304"/>
                      </a:lnTo>
                      <a:lnTo>
                        <a:pt x="0" y="17304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1" name="Freihandform 40">
                  <a:extLst>
                    <a:ext uri="{FF2B5EF4-FFF2-40B4-BE49-F238E27FC236}">
                      <a16:creationId xmlns:a16="http://schemas.microsoft.com/office/drawing/2014/main" id="{3B6FA285-5B1E-2FD3-47D9-2393AF464C3B}"/>
                    </a:ext>
                  </a:extLst>
                </p:cNvPr>
                <p:cNvSpPr/>
                <p:nvPr/>
              </p:nvSpPr>
              <p:spPr>
                <a:xfrm>
                  <a:off x="16135658" y="21695662"/>
                  <a:ext cx="77754" cy="118949"/>
                </a:xfrm>
                <a:custGeom>
                  <a:avLst/>
                  <a:gdLst>
                    <a:gd name="connsiteX0" fmla="*/ 77754 w 77754"/>
                    <a:gd name="connsiteY0" fmla="*/ 17682 h 118949"/>
                    <a:gd name="connsiteX1" fmla="*/ 77754 w 77754"/>
                    <a:gd name="connsiteY1" fmla="*/ 0 h 118949"/>
                    <a:gd name="connsiteX2" fmla="*/ 18463 w 77754"/>
                    <a:gd name="connsiteY2" fmla="*/ 0 h 118949"/>
                    <a:gd name="connsiteX3" fmla="*/ 8280 w 77754"/>
                    <a:gd name="connsiteY3" fmla="*/ 0 h 118949"/>
                    <a:gd name="connsiteX4" fmla="*/ 0 w 77754"/>
                    <a:gd name="connsiteY4" fmla="*/ 0 h 118949"/>
                    <a:gd name="connsiteX5" fmla="*/ 0 w 77754"/>
                    <a:gd name="connsiteY5" fmla="*/ 118950 h 118949"/>
                    <a:gd name="connsiteX6" fmla="*/ 18463 w 77754"/>
                    <a:gd name="connsiteY6" fmla="*/ 118950 h 118949"/>
                    <a:gd name="connsiteX7" fmla="*/ 18463 w 77754"/>
                    <a:gd name="connsiteY7" fmla="*/ 68363 h 118949"/>
                    <a:gd name="connsiteX8" fmla="*/ 70046 w 77754"/>
                    <a:gd name="connsiteY8" fmla="*/ 68363 h 118949"/>
                    <a:gd name="connsiteX9" fmla="*/ 70046 w 77754"/>
                    <a:gd name="connsiteY9" fmla="*/ 50681 h 118949"/>
                    <a:gd name="connsiteX10" fmla="*/ 18463 w 77754"/>
                    <a:gd name="connsiteY10" fmla="*/ 50681 h 118949"/>
                    <a:gd name="connsiteX11" fmla="*/ 18463 w 77754"/>
                    <a:gd name="connsiteY11" fmla="*/ 17682 h 118949"/>
                    <a:gd name="connsiteX12" fmla="*/ 77754 w 77754"/>
                    <a:gd name="connsiteY12" fmla="*/ 17682 h 11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7754" h="118949">
                      <a:moveTo>
                        <a:pt x="77754" y="17682"/>
                      </a:moveTo>
                      <a:lnTo>
                        <a:pt x="77754" y="0"/>
                      </a:lnTo>
                      <a:lnTo>
                        <a:pt x="18463" y="0"/>
                      </a:lnTo>
                      <a:lnTo>
                        <a:pt x="8280" y="0"/>
                      </a:lnTo>
                      <a:lnTo>
                        <a:pt x="0" y="0"/>
                      </a:lnTo>
                      <a:lnTo>
                        <a:pt x="0" y="118950"/>
                      </a:lnTo>
                      <a:lnTo>
                        <a:pt x="18463" y="118950"/>
                      </a:lnTo>
                      <a:lnTo>
                        <a:pt x="18463" y="68363"/>
                      </a:lnTo>
                      <a:lnTo>
                        <a:pt x="70046" y="68363"/>
                      </a:lnTo>
                      <a:lnTo>
                        <a:pt x="70046" y="50681"/>
                      </a:lnTo>
                      <a:lnTo>
                        <a:pt x="18463" y="50681"/>
                      </a:lnTo>
                      <a:lnTo>
                        <a:pt x="18463" y="17682"/>
                      </a:lnTo>
                      <a:lnTo>
                        <a:pt x="77754" y="17682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2" name="Freihandform 41">
                  <a:extLst>
                    <a:ext uri="{FF2B5EF4-FFF2-40B4-BE49-F238E27FC236}">
                      <a16:creationId xmlns:a16="http://schemas.microsoft.com/office/drawing/2014/main" id="{29F4D193-6F0F-0F36-C8F9-82927B1C608F}"/>
                    </a:ext>
                  </a:extLst>
                </p:cNvPr>
                <p:cNvSpPr/>
                <p:nvPr/>
              </p:nvSpPr>
              <p:spPr>
                <a:xfrm>
                  <a:off x="16226165" y="21723461"/>
                  <a:ext cx="91553" cy="92852"/>
                </a:xfrm>
                <a:custGeom>
                  <a:avLst/>
                  <a:gdLst>
                    <a:gd name="connsiteX0" fmla="*/ 45872 w 91553"/>
                    <a:gd name="connsiteY0" fmla="*/ 92853 h 92852"/>
                    <a:gd name="connsiteX1" fmla="*/ 22365 w 91553"/>
                    <a:gd name="connsiteY1" fmla="*/ 86801 h 92852"/>
                    <a:gd name="connsiteX2" fmla="*/ 5996 w 91553"/>
                    <a:gd name="connsiteY2" fmla="*/ 70349 h 92852"/>
                    <a:gd name="connsiteX3" fmla="*/ 0 w 91553"/>
                    <a:gd name="connsiteY3" fmla="*/ 46426 h 92852"/>
                    <a:gd name="connsiteX4" fmla="*/ 5996 w 91553"/>
                    <a:gd name="connsiteY4" fmla="*/ 22504 h 92852"/>
                    <a:gd name="connsiteX5" fmla="*/ 22365 w 91553"/>
                    <a:gd name="connsiteY5" fmla="*/ 6051 h 92852"/>
                    <a:gd name="connsiteX6" fmla="*/ 45872 w 91553"/>
                    <a:gd name="connsiteY6" fmla="*/ 0 h 92852"/>
                    <a:gd name="connsiteX7" fmla="*/ 69189 w 91553"/>
                    <a:gd name="connsiteY7" fmla="*/ 6051 h 92852"/>
                    <a:gd name="connsiteX8" fmla="*/ 85558 w 91553"/>
                    <a:gd name="connsiteY8" fmla="*/ 22504 h 92852"/>
                    <a:gd name="connsiteX9" fmla="*/ 91554 w 91553"/>
                    <a:gd name="connsiteY9" fmla="*/ 46426 h 92852"/>
                    <a:gd name="connsiteX10" fmla="*/ 85558 w 91553"/>
                    <a:gd name="connsiteY10" fmla="*/ 70349 h 92852"/>
                    <a:gd name="connsiteX11" fmla="*/ 69189 w 91553"/>
                    <a:gd name="connsiteY11" fmla="*/ 86801 h 92852"/>
                    <a:gd name="connsiteX12" fmla="*/ 45872 w 91553"/>
                    <a:gd name="connsiteY12" fmla="*/ 92853 h 92852"/>
                    <a:gd name="connsiteX13" fmla="*/ 45872 w 91553"/>
                    <a:gd name="connsiteY13" fmla="*/ 76873 h 92852"/>
                    <a:gd name="connsiteX14" fmla="*/ 60243 w 91553"/>
                    <a:gd name="connsiteY14" fmla="*/ 72902 h 92852"/>
                    <a:gd name="connsiteX15" fmla="*/ 70141 w 91553"/>
                    <a:gd name="connsiteY15" fmla="*/ 62028 h 92852"/>
                    <a:gd name="connsiteX16" fmla="*/ 73567 w 91553"/>
                    <a:gd name="connsiteY16" fmla="*/ 46426 h 92852"/>
                    <a:gd name="connsiteX17" fmla="*/ 70141 w 91553"/>
                    <a:gd name="connsiteY17" fmla="*/ 30730 h 92852"/>
                    <a:gd name="connsiteX18" fmla="*/ 60243 w 91553"/>
                    <a:gd name="connsiteY18" fmla="*/ 19951 h 92852"/>
                    <a:gd name="connsiteX19" fmla="*/ 45872 w 91553"/>
                    <a:gd name="connsiteY19" fmla="*/ 16074 h 92852"/>
                    <a:gd name="connsiteX20" fmla="*/ 31406 w 91553"/>
                    <a:gd name="connsiteY20" fmla="*/ 20046 h 92852"/>
                    <a:gd name="connsiteX21" fmla="*/ 21413 w 91553"/>
                    <a:gd name="connsiteY21" fmla="*/ 30919 h 92852"/>
                    <a:gd name="connsiteX22" fmla="*/ 17987 w 91553"/>
                    <a:gd name="connsiteY22" fmla="*/ 46426 h 92852"/>
                    <a:gd name="connsiteX23" fmla="*/ 21413 w 91553"/>
                    <a:gd name="connsiteY23" fmla="*/ 62028 h 92852"/>
                    <a:gd name="connsiteX24" fmla="*/ 31406 w 91553"/>
                    <a:gd name="connsiteY24" fmla="*/ 72902 h 92852"/>
                    <a:gd name="connsiteX25" fmla="*/ 45872 w 91553"/>
                    <a:gd name="connsiteY25" fmla="*/ 76873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91553" h="92852">
                      <a:moveTo>
                        <a:pt x="45872" y="92853"/>
                      </a:moveTo>
                      <a:cubicBezTo>
                        <a:pt x="37116" y="92853"/>
                        <a:pt x="29217" y="90867"/>
                        <a:pt x="22365" y="86801"/>
                      </a:cubicBezTo>
                      <a:cubicBezTo>
                        <a:pt x="15418" y="82735"/>
                        <a:pt x="9993" y="77251"/>
                        <a:pt x="5996" y="70349"/>
                      </a:cubicBezTo>
                      <a:cubicBezTo>
                        <a:pt x="1998" y="63352"/>
                        <a:pt x="0" y="55409"/>
                        <a:pt x="0" y="46426"/>
                      </a:cubicBezTo>
                      <a:cubicBezTo>
                        <a:pt x="0" y="37444"/>
                        <a:pt x="1998" y="29501"/>
                        <a:pt x="5996" y="22504"/>
                      </a:cubicBezTo>
                      <a:cubicBezTo>
                        <a:pt x="9993" y="15507"/>
                        <a:pt x="15418" y="10023"/>
                        <a:pt x="22365" y="6051"/>
                      </a:cubicBezTo>
                      <a:cubicBezTo>
                        <a:pt x="29217" y="1986"/>
                        <a:pt x="37116" y="0"/>
                        <a:pt x="45872" y="0"/>
                      </a:cubicBezTo>
                      <a:cubicBezTo>
                        <a:pt x="54628" y="0"/>
                        <a:pt x="62337" y="1986"/>
                        <a:pt x="69189" y="6051"/>
                      </a:cubicBezTo>
                      <a:cubicBezTo>
                        <a:pt x="76041" y="10117"/>
                        <a:pt x="81561" y="15602"/>
                        <a:pt x="85558" y="22504"/>
                      </a:cubicBezTo>
                      <a:cubicBezTo>
                        <a:pt x="89555" y="29501"/>
                        <a:pt x="91554" y="37444"/>
                        <a:pt x="91554" y="46426"/>
                      </a:cubicBezTo>
                      <a:cubicBezTo>
                        <a:pt x="91554" y="55409"/>
                        <a:pt x="89555" y="63352"/>
                        <a:pt x="85558" y="70349"/>
                      </a:cubicBezTo>
                      <a:cubicBezTo>
                        <a:pt x="81561" y="77346"/>
                        <a:pt x="76136" y="82830"/>
                        <a:pt x="69189" y="86801"/>
                      </a:cubicBezTo>
                      <a:cubicBezTo>
                        <a:pt x="62242" y="90773"/>
                        <a:pt x="54532" y="92853"/>
                        <a:pt x="45872" y="92853"/>
                      </a:cubicBezTo>
                      <a:close/>
                      <a:moveTo>
                        <a:pt x="45872" y="76873"/>
                      </a:moveTo>
                      <a:cubicBezTo>
                        <a:pt x="51202" y="76873"/>
                        <a:pt x="56055" y="75549"/>
                        <a:pt x="60243" y="72902"/>
                      </a:cubicBezTo>
                      <a:cubicBezTo>
                        <a:pt x="64430" y="70254"/>
                        <a:pt x="67761" y="66567"/>
                        <a:pt x="70141" y="62028"/>
                      </a:cubicBezTo>
                      <a:cubicBezTo>
                        <a:pt x="72520" y="57395"/>
                        <a:pt x="73662" y="52289"/>
                        <a:pt x="73567" y="46426"/>
                      </a:cubicBezTo>
                      <a:cubicBezTo>
                        <a:pt x="73662" y="40564"/>
                        <a:pt x="72520" y="35269"/>
                        <a:pt x="70141" y="30730"/>
                      </a:cubicBezTo>
                      <a:cubicBezTo>
                        <a:pt x="67761" y="26097"/>
                        <a:pt x="64430" y="22504"/>
                        <a:pt x="60243" y="19951"/>
                      </a:cubicBezTo>
                      <a:cubicBezTo>
                        <a:pt x="56055" y="17303"/>
                        <a:pt x="51202" y="16074"/>
                        <a:pt x="45872" y="16074"/>
                      </a:cubicBezTo>
                      <a:cubicBezTo>
                        <a:pt x="40543" y="16074"/>
                        <a:pt x="35689" y="17398"/>
                        <a:pt x="31406" y="20046"/>
                      </a:cubicBezTo>
                      <a:cubicBezTo>
                        <a:pt x="27124" y="22693"/>
                        <a:pt x="23793" y="26381"/>
                        <a:pt x="21413" y="30919"/>
                      </a:cubicBezTo>
                      <a:cubicBezTo>
                        <a:pt x="19034" y="35553"/>
                        <a:pt x="17892" y="40658"/>
                        <a:pt x="17987" y="46426"/>
                      </a:cubicBezTo>
                      <a:cubicBezTo>
                        <a:pt x="17892" y="52194"/>
                        <a:pt x="19034" y="57395"/>
                        <a:pt x="21413" y="62028"/>
                      </a:cubicBezTo>
                      <a:cubicBezTo>
                        <a:pt x="23793" y="66661"/>
                        <a:pt x="27124" y="70254"/>
                        <a:pt x="31406" y="72902"/>
                      </a:cubicBezTo>
                      <a:cubicBezTo>
                        <a:pt x="35689" y="75549"/>
                        <a:pt x="40543" y="76873"/>
                        <a:pt x="45872" y="768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3" name="Freihandform 42">
                  <a:extLst>
                    <a:ext uri="{FF2B5EF4-FFF2-40B4-BE49-F238E27FC236}">
                      <a16:creationId xmlns:a16="http://schemas.microsoft.com/office/drawing/2014/main" id="{024A8299-D906-BD3E-3711-6DB469B27CCA}"/>
                    </a:ext>
                  </a:extLst>
                </p:cNvPr>
                <p:cNvSpPr/>
                <p:nvPr/>
              </p:nvSpPr>
              <p:spPr>
                <a:xfrm>
                  <a:off x="16336848" y="21723556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7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9027" y="5106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1" y="27515"/>
                        <a:pt x="24744" y="25435"/>
                      </a:cubicBezTo>
                      <a:cubicBezTo>
                        <a:pt x="26838" y="23355"/>
                        <a:pt x="29312" y="21653"/>
                        <a:pt x="32072" y="20518"/>
                      </a:cubicBezTo>
                      <a:cubicBezTo>
                        <a:pt x="34832" y="19384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7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1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4" name="Freihandform 43">
                  <a:extLst>
                    <a:ext uri="{FF2B5EF4-FFF2-40B4-BE49-F238E27FC236}">
                      <a16:creationId xmlns:a16="http://schemas.microsoft.com/office/drawing/2014/main" id="{9F49F397-ABEB-6A3B-8C5F-964C8DED64F7}"/>
                    </a:ext>
                  </a:extLst>
                </p:cNvPr>
                <p:cNvSpPr/>
                <p:nvPr/>
              </p:nvSpPr>
              <p:spPr>
                <a:xfrm>
                  <a:off x="16400422" y="21723650"/>
                  <a:ext cx="67761" cy="93041"/>
                </a:xfrm>
                <a:custGeom>
                  <a:avLst/>
                  <a:gdLst>
                    <a:gd name="connsiteX0" fmla="*/ 35403 w 67761"/>
                    <a:gd name="connsiteY0" fmla="*/ 92664 h 93041"/>
                    <a:gd name="connsiteX1" fmla="*/ 15037 w 67761"/>
                    <a:gd name="connsiteY1" fmla="*/ 88787 h 93041"/>
                    <a:gd name="connsiteX2" fmla="*/ 0 w 67761"/>
                    <a:gd name="connsiteY2" fmla="*/ 77251 h 93041"/>
                    <a:gd name="connsiteX3" fmla="*/ 11992 w 67761"/>
                    <a:gd name="connsiteY3" fmla="*/ 67039 h 93041"/>
                    <a:gd name="connsiteX4" fmla="*/ 23222 w 67761"/>
                    <a:gd name="connsiteY4" fmla="*/ 75644 h 93041"/>
                    <a:gd name="connsiteX5" fmla="*/ 37021 w 67761"/>
                    <a:gd name="connsiteY5" fmla="*/ 78291 h 93041"/>
                    <a:gd name="connsiteX6" fmla="*/ 42731 w 67761"/>
                    <a:gd name="connsiteY6" fmla="*/ 77535 h 93041"/>
                    <a:gd name="connsiteX7" fmla="*/ 47395 w 67761"/>
                    <a:gd name="connsiteY7" fmla="*/ 75266 h 93041"/>
                    <a:gd name="connsiteX8" fmla="*/ 50345 w 67761"/>
                    <a:gd name="connsiteY8" fmla="*/ 71578 h 93041"/>
                    <a:gd name="connsiteX9" fmla="*/ 51392 w 67761"/>
                    <a:gd name="connsiteY9" fmla="*/ 66945 h 93041"/>
                    <a:gd name="connsiteX10" fmla="*/ 48156 w 67761"/>
                    <a:gd name="connsiteY10" fmla="*/ 59853 h 93041"/>
                    <a:gd name="connsiteX11" fmla="*/ 42731 w 67761"/>
                    <a:gd name="connsiteY11" fmla="*/ 57206 h 93041"/>
                    <a:gd name="connsiteX12" fmla="*/ 33214 w 67761"/>
                    <a:gd name="connsiteY12" fmla="*/ 54274 h 93041"/>
                    <a:gd name="connsiteX13" fmla="*/ 16940 w 67761"/>
                    <a:gd name="connsiteY13" fmla="*/ 48507 h 93041"/>
                    <a:gd name="connsiteX14" fmla="*/ 7233 w 67761"/>
                    <a:gd name="connsiteY14" fmla="*/ 41226 h 93041"/>
                    <a:gd name="connsiteX15" fmla="*/ 3426 w 67761"/>
                    <a:gd name="connsiteY15" fmla="*/ 34134 h 93041"/>
                    <a:gd name="connsiteX16" fmla="*/ 2189 w 67761"/>
                    <a:gd name="connsiteY16" fmla="*/ 25719 h 93041"/>
                    <a:gd name="connsiteX17" fmla="*/ 4663 w 67761"/>
                    <a:gd name="connsiteY17" fmla="*/ 15412 h 93041"/>
                    <a:gd name="connsiteX18" fmla="*/ 11516 w 67761"/>
                    <a:gd name="connsiteY18" fmla="*/ 7281 h 93041"/>
                    <a:gd name="connsiteX19" fmla="*/ 21794 w 67761"/>
                    <a:gd name="connsiteY19" fmla="*/ 1891 h 93041"/>
                    <a:gd name="connsiteX20" fmla="*/ 34356 w 67761"/>
                    <a:gd name="connsiteY20" fmla="*/ 0 h 93041"/>
                    <a:gd name="connsiteX21" fmla="*/ 46919 w 67761"/>
                    <a:gd name="connsiteY21" fmla="*/ 1702 h 93041"/>
                    <a:gd name="connsiteX22" fmla="*/ 58434 w 67761"/>
                    <a:gd name="connsiteY22" fmla="*/ 6619 h 93041"/>
                    <a:gd name="connsiteX23" fmla="*/ 67286 w 67761"/>
                    <a:gd name="connsiteY23" fmla="*/ 14278 h 93041"/>
                    <a:gd name="connsiteX24" fmla="*/ 57198 w 67761"/>
                    <a:gd name="connsiteY24" fmla="*/ 25341 h 93041"/>
                    <a:gd name="connsiteX25" fmla="*/ 50060 w 67761"/>
                    <a:gd name="connsiteY25" fmla="*/ 19667 h 93041"/>
                    <a:gd name="connsiteX26" fmla="*/ 42256 w 67761"/>
                    <a:gd name="connsiteY26" fmla="*/ 15791 h 93041"/>
                    <a:gd name="connsiteX27" fmla="*/ 35118 w 67761"/>
                    <a:gd name="connsiteY27" fmla="*/ 14467 h 93041"/>
                    <a:gd name="connsiteX28" fmla="*/ 28646 w 67761"/>
                    <a:gd name="connsiteY28" fmla="*/ 15129 h 93041"/>
                    <a:gd name="connsiteX29" fmla="*/ 23793 w 67761"/>
                    <a:gd name="connsiteY29" fmla="*/ 17209 h 93041"/>
                    <a:gd name="connsiteX30" fmla="*/ 20747 w 67761"/>
                    <a:gd name="connsiteY30" fmla="*/ 20613 h 93041"/>
                    <a:gd name="connsiteX31" fmla="*/ 19700 w 67761"/>
                    <a:gd name="connsiteY31" fmla="*/ 25246 h 93041"/>
                    <a:gd name="connsiteX32" fmla="*/ 20842 w 67761"/>
                    <a:gd name="connsiteY32" fmla="*/ 29407 h 93041"/>
                    <a:gd name="connsiteX33" fmla="*/ 23507 w 67761"/>
                    <a:gd name="connsiteY33" fmla="*/ 32716 h 93041"/>
                    <a:gd name="connsiteX34" fmla="*/ 29122 w 67761"/>
                    <a:gd name="connsiteY34" fmla="*/ 35647 h 93041"/>
                    <a:gd name="connsiteX35" fmla="*/ 38734 w 67761"/>
                    <a:gd name="connsiteY35" fmla="*/ 38578 h 93041"/>
                    <a:gd name="connsiteX36" fmla="*/ 52819 w 67761"/>
                    <a:gd name="connsiteY36" fmla="*/ 43401 h 93041"/>
                    <a:gd name="connsiteX37" fmla="*/ 61671 w 67761"/>
                    <a:gd name="connsiteY37" fmla="*/ 49452 h 93041"/>
                    <a:gd name="connsiteX38" fmla="*/ 66429 w 67761"/>
                    <a:gd name="connsiteY38" fmla="*/ 56922 h 93041"/>
                    <a:gd name="connsiteX39" fmla="*/ 67761 w 67761"/>
                    <a:gd name="connsiteY39" fmla="*/ 66472 h 93041"/>
                    <a:gd name="connsiteX40" fmla="*/ 63384 w 67761"/>
                    <a:gd name="connsiteY40" fmla="*/ 80182 h 93041"/>
                    <a:gd name="connsiteX41" fmla="*/ 51677 w 67761"/>
                    <a:gd name="connsiteY41" fmla="*/ 89638 h 93041"/>
                    <a:gd name="connsiteX42" fmla="*/ 35213 w 6776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76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9041" y="86139"/>
                        <a:pt x="3997" y="82357"/>
                        <a:pt x="0" y="77251"/>
                      </a:cubicBezTo>
                      <a:lnTo>
                        <a:pt x="11992" y="67039"/>
                      </a:lnTo>
                      <a:cubicBezTo>
                        <a:pt x="15418" y="71011"/>
                        <a:pt x="19129" y="73847"/>
                        <a:pt x="23222" y="75644"/>
                      </a:cubicBezTo>
                      <a:cubicBezTo>
                        <a:pt x="27219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8" y="78008"/>
                        <a:pt x="42731" y="77535"/>
                      </a:cubicBezTo>
                      <a:cubicBezTo>
                        <a:pt x="44540" y="77062"/>
                        <a:pt x="46062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1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1" y="57206"/>
                      </a:cubicBezTo>
                      <a:cubicBezTo>
                        <a:pt x="40257" y="56260"/>
                        <a:pt x="37116" y="55220"/>
                        <a:pt x="33214" y="54274"/>
                      </a:cubicBezTo>
                      <a:cubicBezTo>
                        <a:pt x="26553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6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662"/>
                        <a:pt x="29883" y="0"/>
                        <a:pt x="34356" y="0"/>
                      </a:cubicBezTo>
                      <a:cubicBezTo>
                        <a:pt x="38544" y="0"/>
                        <a:pt x="42731" y="567"/>
                        <a:pt x="46919" y="1702"/>
                      </a:cubicBezTo>
                      <a:cubicBezTo>
                        <a:pt x="51106" y="2837"/>
                        <a:pt x="54913" y="4444"/>
                        <a:pt x="58434" y="6619"/>
                      </a:cubicBezTo>
                      <a:cubicBezTo>
                        <a:pt x="61956" y="8794"/>
                        <a:pt x="64906" y="11347"/>
                        <a:pt x="67286" y="14278"/>
                      </a:cubicBezTo>
                      <a:lnTo>
                        <a:pt x="57198" y="25341"/>
                      </a:lnTo>
                      <a:cubicBezTo>
                        <a:pt x="55008" y="23166"/>
                        <a:pt x="52629" y="21275"/>
                        <a:pt x="50060" y="19667"/>
                      </a:cubicBezTo>
                      <a:cubicBezTo>
                        <a:pt x="47490" y="18060"/>
                        <a:pt x="44920" y="16736"/>
                        <a:pt x="42256" y="15791"/>
                      </a:cubicBezTo>
                      <a:cubicBezTo>
                        <a:pt x="39591" y="14845"/>
                        <a:pt x="37212" y="14467"/>
                        <a:pt x="35118" y="14467"/>
                      </a:cubicBezTo>
                      <a:cubicBezTo>
                        <a:pt x="32739" y="14467"/>
                        <a:pt x="30550" y="14656"/>
                        <a:pt x="28646" y="15129"/>
                      </a:cubicBezTo>
                      <a:cubicBezTo>
                        <a:pt x="26743" y="15602"/>
                        <a:pt x="25125" y="16263"/>
                        <a:pt x="23793" y="17209"/>
                      </a:cubicBezTo>
                      <a:cubicBezTo>
                        <a:pt x="22460" y="18154"/>
                        <a:pt x="21509" y="19289"/>
                        <a:pt x="20747" y="20613"/>
                      </a:cubicBezTo>
                      <a:cubicBezTo>
                        <a:pt x="20081" y="21937"/>
                        <a:pt x="19700" y="23544"/>
                        <a:pt x="19700" y="25246"/>
                      </a:cubicBezTo>
                      <a:cubicBezTo>
                        <a:pt x="19795" y="26759"/>
                        <a:pt x="20176" y="28083"/>
                        <a:pt x="20842" y="29407"/>
                      </a:cubicBezTo>
                      <a:cubicBezTo>
                        <a:pt x="21509" y="30730"/>
                        <a:pt x="22365" y="31770"/>
                        <a:pt x="23507" y="32716"/>
                      </a:cubicBezTo>
                      <a:cubicBezTo>
                        <a:pt x="24744" y="33661"/>
                        <a:pt x="26648" y="34607"/>
                        <a:pt x="29122" y="35647"/>
                      </a:cubicBezTo>
                      <a:cubicBezTo>
                        <a:pt x="31597" y="36687"/>
                        <a:pt x="34832" y="37633"/>
                        <a:pt x="38734" y="38578"/>
                      </a:cubicBezTo>
                      <a:cubicBezTo>
                        <a:pt x="44444" y="40091"/>
                        <a:pt x="49108" y="41699"/>
                        <a:pt x="52819" y="43401"/>
                      </a:cubicBezTo>
                      <a:cubicBezTo>
                        <a:pt x="56531" y="45197"/>
                        <a:pt x="59482" y="47183"/>
                        <a:pt x="61671" y="49452"/>
                      </a:cubicBezTo>
                      <a:cubicBezTo>
                        <a:pt x="63955" y="51627"/>
                        <a:pt x="65572" y="54085"/>
                        <a:pt x="66429" y="56922"/>
                      </a:cubicBezTo>
                      <a:cubicBezTo>
                        <a:pt x="67381" y="59759"/>
                        <a:pt x="67761" y="62973"/>
                        <a:pt x="67761" y="66472"/>
                      </a:cubicBezTo>
                      <a:cubicBezTo>
                        <a:pt x="67761" y="71578"/>
                        <a:pt x="66334" y="76117"/>
                        <a:pt x="63384" y="80182"/>
                      </a:cubicBezTo>
                      <a:cubicBezTo>
                        <a:pt x="60433" y="84248"/>
                        <a:pt x="56531" y="87369"/>
                        <a:pt x="51677" y="89638"/>
                      </a:cubicBezTo>
                      <a:cubicBezTo>
                        <a:pt x="46729" y="91907"/>
                        <a:pt x="41304" y="93042"/>
                        <a:pt x="3521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5" name="Freihandform 44">
                  <a:extLst>
                    <a:ext uri="{FF2B5EF4-FFF2-40B4-BE49-F238E27FC236}">
                      <a16:creationId xmlns:a16="http://schemas.microsoft.com/office/drawing/2014/main" id="{A05D3F5D-97D4-0730-BCDB-06E8CC2269AE}"/>
                    </a:ext>
                  </a:extLst>
                </p:cNvPr>
                <p:cNvSpPr/>
                <p:nvPr/>
              </p:nvSpPr>
              <p:spPr>
                <a:xfrm>
                  <a:off x="16482269" y="21723461"/>
                  <a:ext cx="80418" cy="92852"/>
                </a:xfrm>
                <a:custGeom>
                  <a:avLst/>
                  <a:gdLst>
                    <a:gd name="connsiteX0" fmla="*/ 43683 w 80418"/>
                    <a:gd name="connsiteY0" fmla="*/ 92853 h 92852"/>
                    <a:gd name="connsiteX1" fmla="*/ 21318 w 80418"/>
                    <a:gd name="connsiteY1" fmla="*/ 86707 h 92852"/>
                    <a:gd name="connsiteX2" fmla="*/ 5710 w 80418"/>
                    <a:gd name="connsiteY2" fmla="*/ 70065 h 92852"/>
                    <a:gd name="connsiteX3" fmla="*/ 0 w 80418"/>
                    <a:gd name="connsiteY3" fmla="*/ 46426 h 92852"/>
                    <a:gd name="connsiteX4" fmla="*/ 5710 w 80418"/>
                    <a:gd name="connsiteY4" fmla="*/ 22788 h 92852"/>
                    <a:gd name="connsiteX5" fmla="*/ 21318 w 80418"/>
                    <a:gd name="connsiteY5" fmla="*/ 6146 h 92852"/>
                    <a:gd name="connsiteX6" fmla="*/ 43683 w 80418"/>
                    <a:gd name="connsiteY6" fmla="*/ 0 h 92852"/>
                    <a:gd name="connsiteX7" fmla="*/ 65477 w 80418"/>
                    <a:gd name="connsiteY7" fmla="*/ 4822 h 92852"/>
                    <a:gd name="connsiteX8" fmla="*/ 80419 w 80418"/>
                    <a:gd name="connsiteY8" fmla="*/ 17965 h 92852"/>
                    <a:gd name="connsiteX9" fmla="*/ 70712 w 80418"/>
                    <a:gd name="connsiteY9" fmla="*/ 29879 h 92852"/>
                    <a:gd name="connsiteX10" fmla="*/ 63669 w 80418"/>
                    <a:gd name="connsiteY10" fmla="*/ 22788 h 92852"/>
                    <a:gd name="connsiteX11" fmla="*/ 54628 w 80418"/>
                    <a:gd name="connsiteY11" fmla="*/ 17682 h 92852"/>
                    <a:gd name="connsiteX12" fmla="*/ 45396 w 80418"/>
                    <a:gd name="connsiteY12" fmla="*/ 15791 h 92852"/>
                    <a:gd name="connsiteX13" fmla="*/ 30740 w 80418"/>
                    <a:gd name="connsiteY13" fmla="*/ 19762 h 92852"/>
                    <a:gd name="connsiteX14" fmla="*/ 20557 w 80418"/>
                    <a:gd name="connsiteY14" fmla="*/ 30730 h 92852"/>
                    <a:gd name="connsiteX15" fmla="*/ 16750 w 80418"/>
                    <a:gd name="connsiteY15" fmla="*/ 46332 h 92852"/>
                    <a:gd name="connsiteX16" fmla="*/ 20652 w 80418"/>
                    <a:gd name="connsiteY16" fmla="*/ 61933 h 92852"/>
                    <a:gd name="connsiteX17" fmla="*/ 31121 w 80418"/>
                    <a:gd name="connsiteY17" fmla="*/ 72902 h 92852"/>
                    <a:gd name="connsiteX18" fmla="*/ 45491 w 80418"/>
                    <a:gd name="connsiteY18" fmla="*/ 76968 h 92852"/>
                    <a:gd name="connsiteX19" fmla="*/ 54437 w 80418"/>
                    <a:gd name="connsiteY19" fmla="*/ 75455 h 92852"/>
                    <a:gd name="connsiteX20" fmla="*/ 62908 w 80418"/>
                    <a:gd name="connsiteY20" fmla="*/ 70821 h 92852"/>
                    <a:gd name="connsiteX21" fmla="*/ 70616 w 80418"/>
                    <a:gd name="connsiteY21" fmla="*/ 63352 h 92852"/>
                    <a:gd name="connsiteX22" fmla="*/ 80324 w 80418"/>
                    <a:gd name="connsiteY22" fmla="*/ 75266 h 92852"/>
                    <a:gd name="connsiteX23" fmla="*/ 64716 w 80418"/>
                    <a:gd name="connsiteY23" fmla="*/ 87841 h 92852"/>
                    <a:gd name="connsiteX24" fmla="*/ 43588 w 80418"/>
                    <a:gd name="connsiteY24" fmla="*/ 92758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80418" h="92852">
                      <a:moveTo>
                        <a:pt x="43683" y="92853"/>
                      </a:moveTo>
                      <a:cubicBezTo>
                        <a:pt x="35308" y="92853"/>
                        <a:pt x="27885" y="90773"/>
                        <a:pt x="21318" y="86707"/>
                      </a:cubicBezTo>
                      <a:cubicBezTo>
                        <a:pt x="14751" y="82641"/>
                        <a:pt x="9612" y="77062"/>
                        <a:pt x="5710" y="70065"/>
                      </a:cubicBezTo>
                      <a:cubicBezTo>
                        <a:pt x="1808" y="63068"/>
                        <a:pt x="0" y="55125"/>
                        <a:pt x="0" y="46426"/>
                      </a:cubicBezTo>
                      <a:cubicBezTo>
                        <a:pt x="0" y="37727"/>
                        <a:pt x="1903" y="29785"/>
                        <a:pt x="5710" y="22788"/>
                      </a:cubicBezTo>
                      <a:cubicBezTo>
                        <a:pt x="9517" y="15791"/>
                        <a:pt x="14751" y="10212"/>
                        <a:pt x="21318" y="6146"/>
                      </a:cubicBezTo>
                      <a:cubicBezTo>
                        <a:pt x="27885" y="2080"/>
                        <a:pt x="35308" y="0"/>
                        <a:pt x="43683" y="0"/>
                      </a:cubicBezTo>
                      <a:cubicBezTo>
                        <a:pt x="52058" y="0"/>
                        <a:pt x="58911" y="1607"/>
                        <a:pt x="65477" y="4822"/>
                      </a:cubicBezTo>
                      <a:cubicBezTo>
                        <a:pt x="72044" y="8037"/>
                        <a:pt x="76993" y="12481"/>
                        <a:pt x="80419" y="17965"/>
                      </a:cubicBezTo>
                      <a:lnTo>
                        <a:pt x="70712" y="29879"/>
                      </a:lnTo>
                      <a:cubicBezTo>
                        <a:pt x="68903" y="27232"/>
                        <a:pt x="66524" y="24868"/>
                        <a:pt x="63669" y="22788"/>
                      </a:cubicBezTo>
                      <a:cubicBezTo>
                        <a:pt x="60814" y="20613"/>
                        <a:pt x="57768" y="18911"/>
                        <a:pt x="54628" y="17682"/>
                      </a:cubicBezTo>
                      <a:cubicBezTo>
                        <a:pt x="51487" y="16453"/>
                        <a:pt x="48346" y="15791"/>
                        <a:pt x="45396" y="15791"/>
                      </a:cubicBezTo>
                      <a:cubicBezTo>
                        <a:pt x="39876" y="15791"/>
                        <a:pt x="35023" y="17114"/>
                        <a:pt x="30740" y="19762"/>
                      </a:cubicBezTo>
                      <a:cubicBezTo>
                        <a:pt x="26457" y="22409"/>
                        <a:pt x="23031" y="26097"/>
                        <a:pt x="20557" y="30730"/>
                      </a:cubicBezTo>
                      <a:cubicBezTo>
                        <a:pt x="18082" y="35363"/>
                        <a:pt x="16750" y="40564"/>
                        <a:pt x="16750" y="46332"/>
                      </a:cubicBezTo>
                      <a:cubicBezTo>
                        <a:pt x="16750" y="52100"/>
                        <a:pt x="18082" y="57300"/>
                        <a:pt x="20652" y="61933"/>
                      </a:cubicBezTo>
                      <a:cubicBezTo>
                        <a:pt x="23222" y="66567"/>
                        <a:pt x="26743" y="70160"/>
                        <a:pt x="31121" y="72902"/>
                      </a:cubicBezTo>
                      <a:cubicBezTo>
                        <a:pt x="35498" y="75644"/>
                        <a:pt x="40257" y="76968"/>
                        <a:pt x="45491" y="76968"/>
                      </a:cubicBezTo>
                      <a:cubicBezTo>
                        <a:pt x="48537" y="76968"/>
                        <a:pt x="51582" y="76495"/>
                        <a:pt x="54437" y="75455"/>
                      </a:cubicBezTo>
                      <a:cubicBezTo>
                        <a:pt x="57388" y="74415"/>
                        <a:pt x="60147" y="72902"/>
                        <a:pt x="62908" y="70821"/>
                      </a:cubicBezTo>
                      <a:cubicBezTo>
                        <a:pt x="65668" y="68741"/>
                        <a:pt x="68237" y="66283"/>
                        <a:pt x="70616" y="63352"/>
                      </a:cubicBezTo>
                      <a:lnTo>
                        <a:pt x="80324" y="75266"/>
                      </a:lnTo>
                      <a:cubicBezTo>
                        <a:pt x="76707" y="80372"/>
                        <a:pt x="71473" y="84532"/>
                        <a:pt x="64716" y="87841"/>
                      </a:cubicBezTo>
                      <a:cubicBezTo>
                        <a:pt x="57959" y="91151"/>
                        <a:pt x="50916" y="92758"/>
                        <a:pt x="43588" y="9275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6" name="Freihandform 45">
                  <a:extLst>
                    <a:ext uri="{FF2B5EF4-FFF2-40B4-BE49-F238E27FC236}">
                      <a16:creationId xmlns:a16="http://schemas.microsoft.com/office/drawing/2014/main" id="{3049E8C0-EFBB-AE1E-CF56-8D4AA98C8600}"/>
                    </a:ext>
                  </a:extLst>
                </p:cNvPr>
                <p:cNvSpPr/>
                <p:nvPr/>
              </p:nvSpPr>
              <p:spPr>
                <a:xfrm>
                  <a:off x="16579342" y="21688760"/>
                  <a:ext cx="77944" cy="125757"/>
                </a:xfrm>
                <a:custGeom>
                  <a:avLst/>
                  <a:gdLst>
                    <a:gd name="connsiteX0" fmla="*/ 74423 w 77944"/>
                    <a:gd name="connsiteY0" fmla="*/ 50871 h 125757"/>
                    <a:gd name="connsiteX1" fmla="*/ 64145 w 77944"/>
                    <a:gd name="connsiteY1" fmla="*/ 38673 h 125757"/>
                    <a:gd name="connsiteX2" fmla="*/ 47014 w 77944"/>
                    <a:gd name="connsiteY2" fmla="*/ 34702 h 125757"/>
                    <a:gd name="connsiteX3" fmla="*/ 33024 w 77944"/>
                    <a:gd name="connsiteY3" fmla="*/ 37822 h 125757"/>
                    <a:gd name="connsiteX4" fmla="*/ 21223 w 77944"/>
                    <a:gd name="connsiteY4" fmla="*/ 45954 h 125757"/>
                    <a:gd name="connsiteX5" fmla="*/ 17607 w 77944"/>
                    <a:gd name="connsiteY5" fmla="*/ 50492 h 125757"/>
                    <a:gd name="connsiteX6" fmla="*/ 17607 w 77944"/>
                    <a:gd name="connsiteY6" fmla="*/ 0 h 125757"/>
                    <a:gd name="connsiteX7" fmla="*/ 0 w 77944"/>
                    <a:gd name="connsiteY7" fmla="*/ 0 h 125757"/>
                    <a:gd name="connsiteX8" fmla="*/ 0 w 77944"/>
                    <a:gd name="connsiteY8" fmla="*/ 125758 h 125757"/>
                    <a:gd name="connsiteX9" fmla="*/ 17607 w 77944"/>
                    <a:gd name="connsiteY9" fmla="*/ 125758 h 125757"/>
                    <a:gd name="connsiteX10" fmla="*/ 17607 w 77944"/>
                    <a:gd name="connsiteY10" fmla="*/ 71673 h 125757"/>
                    <a:gd name="connsiteX11" fmla="*/ 19415 w 77944"/>
                    <a:gd name="connsiteY11" fmla="*/ 63446 h 125757"/>
                    <a:gd name="connsiteX12" fmla="*/ 24364 w 77944"/>
                    <a:gd name="connsiteY12" fmla="*/ 56733 h 125757"/>
                    <a:gd name="connsiteX13" fmla="*/ 31787 w 77944"/>
                    <a:gd name="connsiteY13" fmla="*/ 52194 h 125757"/>
                    <a:gd name="connsiteX14" fmla="*/ 41209 w 77944"/>
                    <a:gd name="connsiteY14" fmla="*/ 50587 h 125757"/>
                    <a:gd name="connsiteX15" fmla="*/ 51868 w 77944"/>
                    <a:gd name="connsiteY15" fmla="*/ 52572 h 125757"/>
                    <a:gd name="connsiteX16" fmla="*/ 58244 w 77944"/>
                    <a:gd name="connsiteY16" fmla="*/ 59853 h 125757"/>
                    <a:gd name="connsiteX17" fmla="*/ 60338 w 77944"/>
                    <a:gd name="connsiteY17" fmla="*/ 72524 h 125757"/>
                    <a:gd name="connsiteX18" fmla="*/ 60338 w 77944"/>
                    <a:gd name="connsiteY18" fmla="*/ 125758 h 125757"/>
                    <a:gd name="connsiteX19" fmla="*/ 77945 w 77944"/>
                    <a:gd name="connsiteY19" fmla="*/ 125758 h 125757"/>
                    <a:gd name="connsiteX20" fmla="*/ 77945 w 77944"/>
                    <a:gd name="connsiteY20" fmla="*/ 71389 h 125757"/>
                    <a:gd name="connsiteX21" fmla="*/ 74519 w 77944"/>
                    <a:gd name="connsiteY21" fmla="*/ 50776 h 1257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944" h="125757">
                      <a:moveTo>
                        <a:pt x="74423" y="50871"/>
                      </a:moveTo>
                      <a:cubicBezTo>
                        <a:pt x="72139" y="45386"/>
                        <a:pt x="68713" y="41415"/>
                        <a:pt x="64145" y="38673"/>
                      </a:cubicBezTo>
                      <a:cubicBezTo>
                        <a:pt x="59577" y="35931"/>
                        <a:pt x="53866" y="34702"/>
                        <a:pt x="47014" y="34702"/>
                      </a:cubicBezTo>
                      <a:cubicBezTo>
                        <a:pt x="42256" y="34702"/>
                        <a:pt x="37497" y="35742"/>
                        <a:pt x="33024" y="37822"/>
                      </a:cubicBezTo>
                      <a:cubicBezTo>
                        <a:pt x="28456" y="39902"/>
                        <a:pt x="24554" y="42644"/>
                        <a:pt x="21223" y="45954"/>
                      </a:cubicBezTo>
                      <a:cubicBezTo>
                        <a:pt x="19796" y="47372"/>
                        <a:pt x="18654" y="48885"/>
                        <a:pt x="17607" y="50492"/>
                      </a:cubicBezTo>
                      <a:lnTo>
                        <a:pt x="17607" y="0"/>
                      </a:lnTo>
                      <a:lnTo>
                        <a:pt x="0" y="0"/>
                      </a:lnTo>
                      <a:lnTo>
                        <a:pt x="0" y="125758"/>
                      </a:lnTo>
                      <a:lnTo>
                        <a:pt x="17607" y="125758"/>
                      </a:lnTo>
                      <a:lnTo>
                        <a:pt x="17607" y="71673"/>
                      </a:lnTo>
                      <a:cubicBezTo>
                        <a:pt x="17607" y="68741"/>
                        <a:pt x="18178" y="65999"/>
                        <a:pt x="19415" y="63446"/>
                      </a:cubicBezTo>
                      <a:cubicBezTo>
                        <a:pt x="20652" y="60893"/>
                        <a:pt x="22270" y="58624"/>
                        <a:pt x="24364" y="56733"/>
                      </a:cubicBezTo>
                      <a:cubicBezTo>
                        <a:pt x="26457" y="54842"/>
                        <a:pt x="28932" y="53329"/>
                        <a:pt x="31787" y="52194"/>
                      </a:cubicBezTo>
                      <a:cubicBezTo>
                        <a:pt x="34642" y="51154"/>
                        <a:pt x="37783" y="50587"/>
                        <a:pt x="41209" y="50587"/>
                      </a:cubicBezTo>
                      <a:cubicBezTo>
                        <a:pt x="45396" y="50398"/>
                        <a:pt x="49013" y="50965"/>
                        <a:pt x="51868" y="52572"/>
                      </a:cubicBezTo>
                      <a:cubicBezTo>
                        <a:pt x="54723" y="54085"/>
                        <a:pt x="56817" y="56544"/>
                        <a:pt x="58244" y="59853"/>
                      </a:cubicBezTo>
                      <a:cubicBezTo>
                        <a:pt x="59672" y="63163"/>
                        <a:pt x="60338" y="67418"/>
                        <a:pt x="60338" y="72524"/>
                      </a:cubicBezTo>
                      <a:lnTo>
                        <a:pt x="60338" y="125758"/>
                      </a:lnTo>
                      <a:lnTo>
                        <a:pt x="77945" y="125758"/>
                      </a:lnTo>
                      <a:lnTo>
                        <a:pt x="77945" y="71389"/>
                      </a:lnTo>
                      <a:cubicBezTo>
                        <a:pt x="77945" y="63068"/>
                        <a:pt x="76803" y="56260"/>
                        <a:pt x="74519" y="50776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7" name="Freihandform 46">
                  <a:extLst>
                    <a:ext uri="{FF2B5EF4-FFF2-40B4-BE49-F238E27FC236}">
                      <a16:creationId xmlns:a16="http://schemas.microsoft.com/office/drawing/2014/main" id="{DE9CE00F-74F9-7CCC-20BB-121CA52C8F21}"/>
                    </a:ext>
                  </a:extLst>
                </p:cNvPr>
                <p:cNvSpPr/>
                <p:nvPr/>
              </p:nvSpPr>
              <p:spPr>
                <a:xfrm>
                  <a:off x="16681175" y="21725352"/>
                  <a:ext cx="78705" cy="91056"/>
                </a:xfrm>
                <a:custGeom>
                  <a:avLst/>
                  <a:gdLst>
                    <a:gd name="connsiteX0" fmla="*/ 61195 w 78705"/>
                    <a:gd name="connsiteY0" fmla="*/ 0 h 91056"/>
                    <a:gd name="connsiteX1" fmla="*/ 61195 w 78705"/>
                    <a:gd name="connsiteY1" fmla="*/ 53707 h 91056"/>
                    <a:gd name="connsiteX2" fmla="*/ 59482 w 78705"/>
                    <a:gd name="connsiteY2" fmla="*/ 62595 h 91056"/>
                    <a:gd name="connsiteX3" fmla="*/ 54818 w 78705"/>
                    <a:gd name="connsiteY3" fmla="*/ 69592 h 91056"/>
                    <a:gd name="connsiteX4" fmla="*/ 47680 w 78705"/>
                    <a:gd name="connsiteY4" fmla="*/ 74131 h 91056"/>
                    <a:gd name="connsiteX5" fmla="*/ 38639 w 78705"/>
                    <a:gd name="connsiteY5" fmla="*/ 75738 h 91056"/>
                    <a:gd name="connsiteX6" fmla="*/ 27219 w 78705"/>
                    <a:gd name="connsiteY6" fmla="*/ 72713 h 91056"/>
                    <a:gd name="connsiteX7" fmla="*/ 20081 w 78705"/>
                    <a:gd name="connsiteY7" fmla="*/ 63919 h 91056"/>
                    <a:gd name="connsiteX8" fmla="*/ 17607 w 78705"/>
                    <a:gd name="connsiteY8" fmla="*/ 50398 h 91056"/>
                    <a:gd name="connsiteX9" fmla="*/ 17607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2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195" y="0"/>
                      </a:moveTo>
                      <a:lnTo>
                        <a:pt x="61195" y="53707"/>
                      </a:lnTo>
                      <a:cubicBezTo>
                        <a:pt x="61195" y="56922"/>
                        <a:pt x="60624" y="59853"/>
                        <a:pt x="59482" y="62595"/>
                      </a:cubicBezTo>
                      <a:cubicBezTo>
                        <a:pt x="58340" y="65337"/>
                        <a:pt x="56721" y="67607"/>
                        <a:pt x="54818" y="69592"/>
                      </a:cubicBezTo>
                      <a:cubicBezTo>
                        <a:pt x="52819" y="71483"/>
                        <a:pt x="50440" y="72996"/>
                        <a:pt x="47680" y="74131"/>
                      </a:cubicBezTo>
                      <a:cubicBezTo>
                        <a:pt x="44920" y="75171"/>
                        <a:pt x="41875" y="75738"/>
                        <a:pt x="38639" y="75738"/>
                      </a:cubicBezTo>
                      <a:cubicBezTo>
                        <a:pt x="34166" y="75738"/>
                        <a:pt x="30359" y="74698"/>
                        <a:pt x="27219" y="72713"/>
                      </a:cubicBezTo>
                      <a:cubicBezTo>
                        <a:pt x="24078" y="70632"/>
                        <a:pt x="21699" y="67796"/>
                        <a:pt x="20081" y="63919"/>
                      </a:cubicBezTo>
                      <a:cubicBezTo>
                        <a:pt x="18463" y="60137"/>
                        <a:pt x="17607" y="55598"/>
                        <a:pt x="17607" y="50398"/>
                      </a:cubicBezTo>
                      <a:lnTo>
                        <a:pt x="17607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2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8" name="Freihandform 47">
                  <a:extLst>
                    <a:ext uri="{FF2B5EF4-FFF2-40B4-BE49-F238E27FC236}">
                      <a16:creationId xmlns:a16="http://schemas.microsoft.com/office/drawing/2014/main" id="{78E517FD-1B53-9F6C-E9AB-795F6542C730}"/>
                    </a:ext>
                  </a:extLst>
                </p:cNvPr>
                <p:cNvSpPr/>
                <p:nvPr/>
              </p:nvSpPr>
              <p:spPr>
                <a:xfrm>
                  <a:off x="16784625" y="21723461"/>
                  <a:ext cx="77944" cy="91056"/>
                </a:xfrm>
                <a:custGeom>
                  <a:avLst/>
                  <a:gdLst>
                    <a:gd name="connsiteX0" fmla="*/ 74423 w 77944"/>
                    <a:gd name="connsiteY0" fmla="*/ 16169 h 91056"/>
                    <a:gd name="connsiteX1" fmla="*/ 64145 w 77944"/>
                    <a:gd name="connsiteY1" fmla="*/ 3971 h 91056"/>
                    <a:gd name="connsiteX2" fmla="*/ 47014 w 77944"/>
                    <a:gd name="connsiteY2" fmla="*/ 0 h 91056"/>
                    <a:gd name="connsiteX3" fmla="*/ 33024 w 77944"/>
                    <a:gd name="connsiteY3" fmla="*/ 3120 h 91056"/>
                    <a:gd name="connsiteX4" fmla="*/ 21223 w 77944"/>
                    <a:gd name="connsiteY4" fmla="*/ 11252 h 91056"/>
                    <a:gd name="connsiteX5" fmla="*/ 17607 w 77944"/>
                    <a:gd name="connsiteY5" fmla="*/ 15791 h 91056"/>
                    <a:gd name="connsiteX6" fmla="*/ 17607 w 77944"/>
                    <a:gd name="connsiteY6" fmla="*/ 1796 h 91056"/>
                    <a:gd name="connsiteX7" fmla="*/ 0 w 77944"/>
                    <a:gd name="connsiteY7" fmla="*/ 1796 h 91056"/>
                    <a:gd name="connsiteX8" fmla="*/ 0 w 77944"/>
                    <a:gd name="connsiteY8" fmla="*/ 91056 h 91056"/>
                    <a:gd name="connsiteX9" fmla="*/ 17607 w 77944"/>
                    <a:gd name="connsiteY9" fmla="*/ 91056 h 91056"/>
                    <a:gd name="connsiteX10" fmla="*/ 17607 w 77944"/>
                    <a:gd name="connsiteY10" fmla="*/ 36971 h 91056"/>
                    <a:gd name="connsiteX11" fmla="*/ 19415 w 77944"/>
                    <a:gd name="connsiteY11" fmla="*/ 28745 h 91056"/>
                    <a:gd name="connsiteX12" fmla="*/ 24364 w 77944"/>
                    <a:gd name="connsiteY12" fmla="*/ 22031 h 91056"/>
                    <a:gd name="connsiteX13" fmla="*/ 31787 w 77944"/>
                    <a:gd name="connsiteY13" fmla="*/ 17493 h 91056"/>
                    <a:gd name="connsiteX14" fmla="*/ 41209 w 77944"/>
                    <a:gd name="connsiteY14" fmla="*/ 15885 h 91056"/>
                    <a:gd name="connsiteX15" fmla="*/ 51868 w 77944"/>
                    <a:gd name="connsiteY15" fmla="*/ 17871 h 91056"/>
                    <a:gd name="connsiteX16" fmla="*/ 58244 w 77944"/>
                    <a:gd name="connsiteY16" fmla="*/ 25152 h 91056"/>
                    <a:gd name="connsiteX17" fmla="*/ 60338 w 77944"/>
                    <a:gd name="connsiteY17" fmla="*/ 37822 h 91056"/>
                    <a:gd name="connsiteX18" fmla="*/ 60338 w 77944"/>
                    <a:gd name="connsiteY18" fmla="*/ 91056 h 91056"/>
                    <a:gd name="connsiteX19" fmla="*/ 77945 w 77944"/>
                    <a:gd name="connsiteY19" fmla="*/ 91056 h 91056"/>
                    <a:gd name="connsiteX20" fmla="*/ 77945 w 77944"/>
                    <a:gd name="connsiteY20" fmla="*/ 36687 h 91056"/>
                    <a:gd name="connsiteX21" fmla="*/ 74519 w 77944"/>
                    <a:gd name="connsiteY21" fmla="*/ 16074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944" h="91056">
                      <a:moveTo>
                        <a:pt x="74423" y="16169"/>
                      </a:moveTo>
                      <a:cubicBezTo>
                        <a:pt x="72139" y="10685"/>
                        <a:pt x="68713" y="6713"/>
                        <a:pt x="64145" y="3971"/>
                      </a:cubicBezTo>
                      <a:cubicBezTo>
                        <a:pt x="59577" y="1229"/>
                        <a:pt x="53866" y="0"/>
                        <a:pt x="47014" y="0"/>
                      </a:cubicBezTo>
                      <a:cubicBezTo>
                        <a:pt x="42256" y="0"/>
                        <a:pt x="37497" y="1040"/>
                        <a:pt x="33024" y="3120"/>
                      </a:cubicBezTo>
                      <a:cubicBezTo>
                        <a:pt x="28456" y="5200"/>
                        <a:pt x="24554" y="7943"/>
                        <a:pt x="21223" y="11252"/>
                      </a:cubicBezTo>
                      <a:cubicBezTo>
                        <a:pt x="19796" y="12670"/>
                        <a:pt x="18653" y="14183"/>
                        <a:pt x="17607" y="15791"/>
                      </a:cubicBezTo>
                      <a:lnTo>
                        <a:pt x="17607" y="1796"/>
                      </a:lnTo>
                      <a:lnTo>
                        <a:pt x="0" y="1796"/>
                      </a:lnTo>
                      <a:lnTo>
                        <a:pt x="0" y="91056"/>
                      </a:lnTo>
                      <a:lnTo>
                        <a:pt x="17607" y="91056"/>
                      </a:lnTo>
                      <a:lnTo>
                        <a:pt x="17607" y="36971"/>
                      </a:lnTo>
                      <a:cubicBezTo>
                        <a:pt x="17607" y="34040"/>
                        <a:pt x="18178" y="31298"/>
                        <a:pt x="19415" y="28745"/>
                      </a:cubicBezTo>
                      <a:cubicBezTo>
                        <a:pt x="20652" y="26192"/>
                        <a:pt x="22270" y="23922"/>
                        <a:pt x="24364" y="22031"/>
                      </a:cubicBezTo>
                      <a:cubicBezTo>
                        <a:pt x="26457" y="20140"/>
                        <a:pt x="28932" y="18627"/>
                        <a:pt x="31787" y="17493"/>
                      </a:cubicBezTo>
                      <a:cubicBezTo>
                        <a:pt x="34642" y="16453"/>
                        <a:pt x="37783" y="15885"/>
                        <a:pt x="41209" y="15885"/>
                      </a:cubicBezTo>
                      <a:cubicBezTo>
                        <a:pt x="45396" y="15696"/>
                        <a:pt x="49013" y="16263"/>
                        <a:pt x="51868" y="17871"/>
                      </a:cubicBezTo>
                      <a:cubicBezTo>
                        <a:pt x="54723" y="19384"/>
                        <a:pt x="56817" y="21842"/>
                        <a:pt x="58244" y="25152"/>
                      </a:cubicBezTo>
                      <a:cubicBezTo>
                        <a:pt x="59672" y="28461"/>
                        <a:pt x="60338" y="32716"/>
                        <a:pt x="60338" y="37822"/>
                      </a:cubicBezTo>
                      <a:lnTo>
                        <a:pt x="60338" y="91056"/>
                      </a:lnTo>
                      <a:lnTo>
                        <a:pt x="77945" y="91056"/>
                      </a:lnTo>
                      <a:lnTo>
                        <a:pt x="77945" y="36687"/>
                      </a:lnTo>
                      <a:cubicBezTo>
                        <a:pt x="77945" y="28366"/>
                        <a:pt x="76803" y="21558"/>
                        <a:pt x="74519" y="16074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9" name="Freihandform 48">
                  <a:extLst>
                    <a:ext uri="{FF2B5EF4-FFF2-40B4-BE49-F238E27FC236}">
                      <a16:creationId xmlns:a16="http://schemas.microsoft.com/office/drawing/2014/main" id="{A4D0F72A-6706-D3CC-6F3E-49C1FF194DC9}"/>
                    </a:ext>
                  </a:extLst>
                </p:cNvPr>
                <p:cNvSpPr/>
                <p:nvPr/>
              </p:nvSpPr>
              <p:spPr>
                <a:xfrm>
                  <a:off x="16881223" y="21723556"/>
                  <a:ext cx="91839" cy="130107"/>
                </a:xfrm>
                <a:custGeom>
                  <a:avLst/>
                  <a:gdLst>
                    <a:gd name="connsiteX0" fmla="*/ 74043 w 91839"/>
                    <a:gd name="connsiteY0" fmla="*/ 1797 h 130107"/>
                    <a:gd name="connsiteX1" fmla="*/ 74043 w 91839"/>
                    <a:gd name="connsiteY1" fmla="*/ 14089 h 130107"/>
                    <a:gd name="connsiteX2" fmla="*/ 69950 w 91839"/>
                    <a:gd name="connsiteY2" fmla="*/ 9834 h 130107"/>
                    <a:gd name="connsiteX3" fmla="*/ 62622 w 91839"/>
                    <a:gd name="connsiteY3" fmla="*/ 4822 h 130107"/>
                    <a:gd name="connsiteX4" fmla="*/ 53771 w 91839"/>
                    <a:gd name="connsiteY4" fmla="*/ 1229 h 130107"/>
                    <a:gd name="connsiteX5" fmla="*/ 43874 w 91839"/>
                    <a:gd name="connsiteY5" fmla="*/ 0 h 130107"/>
                    <a:gd name="connsiteX6" fmla="*/ 21413 w 91839"/>
                    <a:gd name="connsiteY6" fmla="*/ 6052 h 130107"/>
                    <a:gd name="connsiteX7" fmla="*/ 5710 w 91839"/>
                    <a:gd name="connsiteY7" fmla="*/ 22504 h 130107"/>
                    <a:gd name="connsiteX8" fmla="*/ 0 w 91839"/>
                    <a:gd name="connsiteY8" fmla="*/ 46426 h 130107"/>
                    <a:gd name="connsiteX9" fmla="*/ 5806 w 91839"/>
                    <a:gd name="connsiteY9" fmla="*/ 70349 h 130107"/>
                    <a:gd name="connsiteX10" fmla="*/ 21604 w 91839"/>
                    <a:gd name="connsiteY10" fmla="*/ 86801 h 130107"/>
                    <a:gd name="connsiteX11" fmla="*/ 44445 w 91839"/>
                    <a:gd name="connsiteY11" fmla="*/ 92853 h 130107"/>
                    <a:gd name="connsiteX12" fmla="*/ 58816 w 91839"/>
                    <a:gd name="connsiteY12" fmla="*/ 89827 h 130107"/>
                    <a:gd name="connsiteX13" fmla="*/ 70521 w 91839"/>
                    <a:gd name="connsiteY13" fmla="*/ 81884 h 130107"/>
                    <a:gd name="connsiteX14" fmla="*/ 74233 w 91839"/>
                    <a:gd name="connsiteY14" fmla="*/ 77062 h 130107"/>
                    <a:gd name="connsiteX15" fmla="*/ 74233 w 91839"/>
                    <a:gd name="connsiteY15" fmla="*/ 87747 h 130107"/>
                    <a:gd name="connsiteX16" fmla="*/ 70997 w 91839"/>
                    <a:gd name="connsiteY16" fmla="*/ 102497 h 130107"/>
                    <a:gd name="connsiteX17" fmla="*/ 61385 w 91839"/>
                    <a:gd name="connsiteY17" fmla="*/ 111480 h 130107"/>
                    <a:gd name="connsiteX18" fmla="*/ 45682 w 91839"/>
                    <a:gd name="connsiteY18" fmla="*/ 114506 h 130107"/>
                    <a:gd name="connsiteX19" fmla="*/ 35594 w 91839"/>
                    <a:gd name="connsiteY19" fmla="*/ 113371 h 130107"/>
                    <a:gd name="connsiteX20" fmla="*/ 25791 w 91839"/>
                    <a:gd name="connsiteY20" fmla="*/ 110345 h 130107"/>
                    <a:gd name="connsiteX21" fmla="*/ 17797 w 91839"/>
                    <a:gd name="connsiteY21" fmla="*/ 105807 h 130107"/>
                    <a:gd name="connsiteX22" fmla="*/ 11325 w 91839"/>
                    <a:gd name="connsiteY22" fmla="*/ 119423 h 130107"/>
                    <a:gd name="connsiteX23" fmla="*/ 26648 w 91839"/>
                    <a:gd name="connsiteY23" fmla="*/ 127176 h 130107"/>
                    <a:gd name="connsiteX24" fmla="*/ 45682 w 91839"/>
                    <a:gd name="connsiteY24" fmla="*/ 130107 h 130107"/>
                    <a:gd name="connsiteX25" fmla="*/ 65002 w 91839"/>
                    <a:gd name="connsiteY25" fmla="*/ 127176 h 130107"/>
                    <a:gd name="connsiteX26" fmla="*/ 79563 w 91839"/>
                    <a:gd name="connsiteY26" fmla="*/ 118477 h 130107"/>
                    <a:gd name="connsiteX27" fmla="*/ 88699 w 91839"/>
                    <a:gd name="connsiteY27" fmla="*/ 104578 h 130107"/>
                    <a:gd name="connsiteX28" fmla="*/ 91839 w 91839"/>
                    <a:gd name="connsiteY28" fmla="*/ 85667 h 130107"/>
                    <a:gd name="connsiteX29" fmla="*/ 91839 w 91839"/>
                    <a:gd name="connsiteY29" fmla="*/ 1891 h 130107"/>
                    <a:gd name="connsiteX30" fmla="*/ 74233 w 91839"/>
                    <a:gd name="connsiteY30" fmla="*/ 1891 h 130107"/>
                    <a:gd name="connsiteX31" fmla="*/ 61004 w 91839"/>
                    <a:gd name="connsiteY31" fmla="*/ 72713 h 130107"/>
                    <a:gd name="connsiteX32" fmla="*/ 46158 w 91839"/>
                    <a:gd name="connsiteY32" fmla="*/ 76589 h 130107"/>
                    <a:gd name="connsiteX33" fmla="*/ 31501 w 91839"/>
                    <a:gd name="connsiteY33" fmla="*/ 72713 h 130107"/>
                    <a:gd name="connsiteX34" fmla="*/ 21413 w 91839"/>
                    <a:gd name="connsiteY34" fmla="*/ 61933 h 130107"/>
                    <a:gd name="connsiteX35" fmla="*/ 17702 w 91839"/>
                    <a:gd name="connsiteY35" fmla="*/ 46332 h 130107"/>
                    <a:gd name="connsiteX36" fmla="*/ 21413 w 91839"/>
                    <a:gd name="connsiteY36" fmla="*/ 30825 h 130107"/>
                    <a:gd name="connsiteX37" fmla="*/ 31501 w 91839"/>
                    <a:gd name="connsiteY37" fmla="*/ 19951 h 130107"/>
                    <a:gd name="connsiteX38" fmla="*/ 46158 w 91839"/>
                    <a:gd name="connsiteY38" fmla="*/ 15980 h 130107"/>
                    <a:gd name="connsiteX39" fmla="*/ 61004 w 91839"/>
                    <a:gd name="connsiteY39" fmla="*/ 19857 h 130107"/>
                    <a:gd name="connsiteX40" fmla="*/ 71092 w 91839"/>
                    <a:gd name="connsiteY40" fmla="*/ 30636 h 130107"/>
                    <a:gd name="connsiteX41" fmla="*/ 74804 w 91839"/>
                    <a:gd name="connsiteY41" fmla="*/ 46332 h 130107"/>
                    <a:gd name="connsiteX42" fmla="*/ 71188 w 91839"/>
                    <a:gd name="connsiteY42" fmla="*/ 61933 h 130107"/>
                    <a:gd name="connsiteX43" fmla="*/ 61100 w 91839"/>
                    <a:gd name="connsiteY43" fmla="*/ 72618 h 130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91839" h="130107">
                      <a:moveTo>
                        <a:pt x="74043" y="1797"/>
                      </a:moveTo>
                      <a:lnTo>
                        <a:pt x="74043" y="14089"/>
                      </a:lnTo>
                      <a:cubicBezTo>
                        <a:pt x="72901" y="12576"/>
                        <a:pt x="71568" y="11157"/>
                        <a:pt x="69950" y="9834"/>
                      </a:cubicBezTo>
                      <a:cubicBezTo>
                        <a:pt x="67761" y="8037"/>
                        <a:pt x="65287" y="6335"/>
                        <a:pt x="62622" y="4822"/>
                      </a:cubicBezTo>
                      <a:cubicBezTo>
                        <a:pt x="59862" y="3309"/>
                        <a:pt x="56912" y="2080"/>
                        <a:pt x="53771" y="1229"/>
                      </a:cubicBezTo>
                      <a:cubicBezTo>
                        <a:pt x="50535" y="378"/>
                        <a:pt x="47300" y="0"/>
                        <a:pt x="43874" y="0"/>
                      </a:cubicBezTo>
                      <a:cubicBezTo>
                        <a:pt x="35499" y="0"/>
                        <a:pt x="28075" y="1986"/>
                        <a:pt x="21413" y="6052"/>
                      </a:cubicBezTo>
                      <a:cubicBezTo>
                        <a:pt x="14752" y="10117"/>
                        <a:pt x="9517" y="15602"/>
                        <a:pt x="5710" y="22504"/>
                      </a:cubicBezTo>
                      <a:cubicBezTo>
                        <a:pt x="1904" y="29501"/>
                        <a:pt x="0" y="37444"/>
                        <a:pt x="0" y="46426"/>
                      </a:cubicBezTo>
                      <a:cubicBezTo>
                        <a:pt x="0" y="55409"/>
                        <a:pt x="1904" y="63352"/>
                        <a:pt x="5806" y="70349"/>
                      </a:cubicBezTo>
                      <a:cubicBezTo>
                        <a:pt x="9708" y="77346"/>
                        <a:pt x="14942" y="82830"/>
                        <a:pt x="21604" y="86801"/>
                      </a:cubicBezTo>
                      <a:cubicBezTo>
                        <a:pt x="28266" y="90773"/>
                        <a:pt x="35879" y="92853"/>
                        <a:pt x="44445" y="92853"/>
                      </a:cubicBezTo>
                      <a:cubicBezTo>
                        <a:pt x="49393" y="92853"/>
                        <a:pt x="54152" y="91813"/>
                        <a:pt x="58816" y="89827"/>
                      </a:cubicBezTo>
                      <a:cubicBezTo>
                        <a:pt x="63479" y="87747"/>
                        <a:pt x="67381" y="85099"/>
                        <a:pt x="70521" y="81884"/>
                      </a:cubicBezTo>
                      <a:cubicBezTo>
                        <a:pt x="72044" y="80277"/>
                        <a:pt x="73281" y="78670"/>
                        <a:pt x="74233" y="77062"/>
                      </a:cubicBezTo>
                      <a:lnTo>
                        <a:pt x="74233" y="87747"/>
                      </a:lnTo>
                      <a:cubicBezTo>
                        <a:pt x="74233" y="93609"/>
                        <a:pt x="73186" y="98526"/>
                        <a:pt x="70997" y="102497"/>
                      </a:cubicBezTo>
                      <a:cubicBezTo>
                        <a:pt x="68808" y="106469"/>
                        <a:pt x="65668" y="109494"/>
                        <a:pt x="61385" y="111480"/>
                      </a:cubicBezTo>
                      <a:cubicBezTo>
                        <a:pt x="57198" y="113560"/>
                        <a:pt x="51868" y="114506"/>
                        <a:pt x="45682" y="114506"/>
                      </a:cubicBezTo>
                      <a:cubicBezTo>
                        <a:pt x="42351" y="114506"/>
                        <a:pt x="39020" y="114128"/>
                        <a:pt x="35594" y="113371"/>
                      </a:cubicBezTo>
                      <a:cubicBezTo>
                        <a:pt x="32168" y="112615"/>
                        <a:pt x="28932" y="111575"/>
                        <a:pt x="25791" y="110345"/>
                      </a:cubicBezTo>
                      <a:cubicBezTo>
                        <a:pt x="22746" y="109022"/>
                        <a:pt x="19986" y="107509"/>
                        <a:pt x="17797" y="105807"/>
                      </a:cubicBezTo>
                      <a:lnTo>
                        <a:pt x="11325" y="119423"/>
                      </a:lnTo>
                      <a:cubicBezTo>
                        <a:pt x="15227" y="122638"/>
                        <a:pt x="20271" y="125191"/>
                        <a:pt x="26648" y="127176"/>
                      </a:cubicBezTo>
                      <a:cubicBezTo>
                        <a:pt x="33024" y="129162"/>
                        <a:pt x="39305" y="130107"/>
                        <a:pt x="45682" y="130107"/>
                      </a:cubicBezTo>
                      <a:cubicBezTo>
                        <a:pt x="52820" y="130107"/>
                        <a:pt x="59291" y="129162"/>
                        <a:pt x="65002" y="127176"/>
                      </a:cubicBezTo>
                      <a:cubicBezTo>
                        <a:pt x="70712" y="125191"/>
                        <a:pt x="75565" y="122259"/>
                        <a:pt x="79563" y="118477"/>
                      </a:cubicBezTo>
                      <a:cubicBezTo>
                        <a:pt x="83560" y="114695"/>
                        <a:pt x="86605" y="110062"/>
                        <a:pt x="88699" y="104578"/>
                      </a:cubicBezTo>
                      <a:cubicBezTo>
                        <a:pt x="90793" y="99093"/>
                        <a:pt x="91839" y="92758"/>
                        <a:pt x="91839" y="85667"/>
                      </a:cubicBezTo>
                      <a:lnTo>
                        <a:pt x="91839" y="1891"/>
                      </a:lnTo>
                      <a:lnTo>
                        <a:pt x="74233" y="1891"/>
                      </a:lnTo>
                      <a:close/>
                      <a:moveTo>
                        <a:pt x="61004" y="72713"/>
                      </a:moveTo>
                      <a:cubicBezTo>
                        <a:pt x="56627" y="75360"/>
                        <a:pt x="51678" y="76589"/>
                        <a:pt x="46158" y="76589"/>
                      </a:cubicBezTo>
                      <a:cubicBezTo>
                        <a:pt x="40638" y="76589"/>
                        <a:pt x="35784" y="75266"/>
                        <a:pt x="31501" y="72713"/>
                      </a:cubicBezTo>
                      <a:cubicBezTo>
                        <a:pt x="27219" y="70065"/>
                        <a:pt x="23888" y="66472"/>
                        <a:pt x="21413" y="61933"/>
                      </a:cubicBezTo>
                      <a:cubicBezTo>
                        <a:pt x="18939" y="57395"/>
                        <a:pt x="17702" y="52194"/>
                        <a:pt x="17702" y="46332"/>
                      </a:cubicBezTo>
                      <a:cubicBezTo>
                        <a:pt x="17702" y="40469"/>
                        <a:pt x="18939" y="35364"/>
                        <a:pt x="21413" y="30825"/>
                      </a:cubicBezTo>
                      <a:cubicBezTo>
                        <a:pt x="23888" y="26286"/>
                        <a:pt x="27219" y="22599"/>
                        <a:pt x="31501" y="19951"/>
                      </a:cubicBezTo>
                      <a:cubicBezTo>
                        <a:pt x="35784" y="17304"/>
                        <a:pt x="40638" y="15980"/>
                        <a:pt x="46158" y="15980"/>
                      </a:cubicBezTo>
                      <a:cubicBezTo>
                        <a:pt x="51678" y="15980"/>
                        <a:pt x="56722" y="17304"/>
                        <a:pt x="61004" y="19857"/>
                      </a:cubicBezTo>
                      <a:cubicBezTo>
                        <a:pt x="65287" y="22504"/>
                        <a:pt x="68618" y="26097"/>
                        <a:pt x="71092" y="30636"/>
                      </a:cubicBezTo>
                      <a:cubicBezTo>
                        <a:pt x="73567" y="35174"/>
                        <a:pt x="74804" y="40469"/>
                        <a:pt x="74804" y="46332"/>
                      </a:cubicBezTo>
                      <a:cubicBezTo>
                        <a:pt x="74804" y="52194"/>
                        <a:pt x="73567" y="57395"/>
                        <a:pt x="71188" y="61933"/>
                      </a:cubicBezTo>
                      <a:cubicBezTo>
                        <a:pt x="68808" y="66472"/>
                        <a:pt x="65382" y="70065"/>
                        <a:pt x="61100" y="7261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</p:grpSp>
        <p:sp>
          <p:nvSpPr>
            <p:cNvPr id="5" name="Freihandform 4">
              <a:extLst>
                <a:ext uri="{FF2B5EF4-FFF2-40B4-BE49-F238E27FC236}">
                  <a16:creationId xmlns:a16="http://schemas.microsoft.com/office/drawing/2014/main" id="{BA90170D-3C2E-F7FD-8454-6DBD4FF54BE4}"/>
                </a:ext>
              </a:extLst>
            </p:cNvPr>
            <p:cNvSpPr/>
            <p:nvPr/>
          </p:nvSpPr>
          <p:spPr>
            <a:xfrm>
              <a:off x="13921232" y="21927605"/>
              <a:ext cx="160267" cy="45197"/>
            </a:xfrm>
            <a:custGeom>
              <a:avLst/>
              <a:gdLst>
                <a:gd name="connsiteX0" fmla="*/ 21984 w 160267"/>
                <a:gd name="connsiteY0" fmla="*/ 45103 h 45197"/>
                <a:gd name="connsiteX1" fmla="*/ 138283 w 160267"/>
                <a:gd name="connsiteY1" fmla="*/ 45103 h 45197"/>
                <a:gd name="connsiteX2" fmla="*/ 138283 w 160267"/>
                <a:gd name="connsiteY2" fmla="*/ 0 h 45197"/>
                <a:gd name="connsiteX3" fmla="*/ 21984 w 160267"/>
                <a:gd name="connsiteY3" fmla="*/ 0 h 45197"/>
                <a:gd name="connsiteX4" fmla="*/ 21984 w 160267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267" h="45197">
                  <a:moveTo>
                    <a:pt x="21984" y="45103"/>
                  </a:moveTo>
                  <a:lnTo>
                    <a:pt x="138283" y="45103"/>
                  </a:lnTo>
                  <a:cubicBezTo>
                    <a:pt x="167595" y="45103"/>
                    <a:pt x="167595" y="0"/>
                    <a:pt x="138283" y="0"/>
                  </a:cubicBezTo>
                  <a:cubicBezTo>
                    <a:pt x="126672" y="0"/>
                    <a:pt x="33595" y="0"/>
                    <a:pt x="21984" y="0"/>
                  </a:cubicBezTo>
                  <a:cubicBezTo>
                    <a:pt x="-7328" y="0"/>
                    <a:pt x="-7328" y="45197"/>
                    <a:pt x="21984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6" name="Freihandform 5">
              <a:extLst>
                <a:ext uri="{FF2B5EF4-FFF2-40B4-BE49-F238E27FC236}">
                  <a16:creationId xmlns:a16="http://schemas.microsoft.com/office/drawing/2014/main" id="{87041C50-2BD2-2F83-497F-D2C56DBAB36F}"/>
                </a:ext>
              </a:extLst>
            </p:cNvPr>
            <p:cNvSpPr/>
            <p:nvPr/>
          </p:nvSpPr>
          <p:spPr>
            <a:xfrm>
              <a:off x="13835317" y="21848935"/>
              <a:ext cx="332038" cy="45197"/>
            </a:xfrm>
            <a:custGeom>
              <a:avLst/>
              <a:gdLst>
                <a:gd name="connsiteX0" fmla="*/ 21866 w 332038"/>
                <a:gd name="connsiteY0" fmla="*/ 45197 h 45197"/>
                <a:gd name="connsiteX1" fmla="*/ 310232 w 332038"/>
                <a:gd name="connsiteY1" fmla="*/ 45197 h 45197"/>
                <a:gd name="connsiteX2" fmla="*/ 310232 w 332038"/>
                <a:gd name="connsiteY2" fmla="*/ 0 h 45197"/>
                <a:gd name="connsiteX3" fmla="*/ 21770 w 332038"/>
                <a:gd name="connsiteY3" fmla="*/ 0 h 45197"/>
                <a:gd name="connsiteX4" fmla="*/ 21770 w 332038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038" h="45197">
                  <a:moveTo>
                    <a:pt x="21866" y="45197"/>
                  </a:moveTo>
                  <a:cubicBezTo>
                    <a:pt x="50702" y="45197"/>
                    <a:pt x="281395" y="45197"/>
                    <a:pt x="310232" y="45197"/>
                  </a:cubicBezTo>
                  <a:cubicBezTo>
                    <a:pt x="339069" y="45197"/>
                    <a:pt x="339545" y="0"/>
                    <a:pt x="310232" y="0"/>
                  </a:cubicBezTo>
                  <a:cubicBezTo>
                    <a:pt x="280920" y="0"/>
                    <a:pt x="50607" y="0"/>
                    <a:pt x="21770" y="0"/>
                  </a:cubicBezTo>
                  <a:cubicBezTo>
                    <a:pt x="-7066" y="0"/>
                    <a:pt x="-7447" y="45197"/>
                    <a:pt x="21770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" name="Freihandform 7">
              <a:extLst>
                <a:ext uri="{FF2B5EF4-FFF2-40B4-BE49-F238E27FC236}">
                  <a16:creationId xmlns:a16="http://schemas.microsoft.com/office/drawing/2014/main" id="{B612FD80-04E9-A1B3-6A74-A26EC25AD6E8}"/>
                </a:ext>
              </a:extLst>
            </p:cNvPr>
            <p:cNvSpPr/>
            <p:nvPr/>
          </p:nvSpPr>
          <p:spPr>
            <a:xfrm>
              <a:off x="13748629" y="21770455"/>
              <a:ext cx="505414" cy="45102"/>
            </a:xfrm>
            <a:custGeom>
              <a:avLst/>
              <a:gdLst>
                <a:gd name="connsiteX0" fmla="*/ 21949 w 505414"/>
                <a:gd name="connsiteY0" fmla="*/ 45103 h 45102"/>
                <a:gd name="connsiteX1" fmla="*/ 483430 w 505414"/>
                <a:gd name="connsiteY1" fmla="*/ 45103 h 45102"/>
                <a:gd name="connsiteX2" fmla="*/ 483430 w 505414"/>
                <a:gd name="connsiteY2" fmla="*/ 0 h 45102"/>
                <a:gd name="connsiteX3" fmla="*/ 21949 w 505414"/>
                <a:gd name="connsiteY3" fmla="*/ 0 h 45102"/>
                <a:gd name="connsiteX4" fmla="*/ 21949 w 505414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5414" h="45102">
                  <a:moveTo>
                    <a:pt x="21949" y="45103"/>
                  </a:moveTo>
                  <a:lnTo>
                    <a:pt x="483430" y="45103"/>
                  </a:lnTo>
                  <a:cubicBezTo>
                    <a:pt x="512743" y="45103"/>
                    <a:pt x="512743" y="0"/>
                    <a:pt x="483430" y="0"/>
                  </a:cubicBezTo>
                  <a:cubicBezTo>
                    <a:pt x="437272" y="0"/>
                    <a:pt x="68106" y="0"/>
                    <a:pt x="21949" y="0"/>
                  </a:cubicBezTo>
                  <a:cubicBezTo>
                    <a:pt x="-7269" y="0"/>
                    <a:pt x="-7364" y="45103"/>
                    <a:pt x="21949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Freihandform 8">
              <a:extLst>
                <a:ext uri="{FF2B5EF4-FFF2-40B4-BE49-F238E27FC236}">
                  <a16:creationId xmlns:a16="http://schemas.microsoft.com/office/drawing/2014/main" id="{1805B842-0EDC-B897-C50D-FF08D3B6C0BD}"/>
                </a:ext>
              </a:extLst>
            </p:cNvPr>
            <p:cNvSpPr/>
            <p:nvPr/>
          </p:nvSpPr>
          <p:spPr>
            <a:xfrm>
              <a:off x="13661108" y="21691880"/>
              <a:ext cx="680516" cy="45197"/>
            </a:xfrm>
            <a:custGeom>
              <a:avLst/>
              <a:gdLst>
                <a:gd name="connsiteX0" fmla="*/ 21913 w 680516"/>
                <a:gd name="connsiteY0" fmla="*/ 45197 h 45197"/>
                <a:gd name="connsiteX1" fmla="*/ 658603 w 680516"/>
                <a:gd name="connsiteY1" fmla="*/ 45197 h 45197"/>
                <a:gd name="connsiteX2" fmla="*/ 658603 w 680516"/>
                <a:gd name="connsiteY2" fmla="*/ 0 h 45197"/>
                <a:gd name="connsiteX3" fmla="*/ 21913 w 680516"/>
                <a:gd name="connsiteY3" fmla="*/ 0 h 45197"/>
                <a:gd name="connsiteX4" fmla="*/ 21913 w 680516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516" h="45197">
                  <a:moveTo>
                    <a:pt x="21913" y="45197"/>
                  </a:moveTo>
                  <a:lnTo>
                    <a:pt x="658603" y="45197"/>
                  </a:lnTo>
                  <a:cubicBezTo>
                    <a:pt x="687820" y="45197"/>
                    <a:pt x="687820" y="0"/>
                    <a:pt x="658603" y="0"/>
                  </a:cubicBezTo>
                  <a:lnTo>
                    <a:pt x="21913" y="0"/>
                  </a:lnTo>
                  <a:cubicBezTo>
                    <a:pt x="-7304" y="0"/>
                    <a:pt x="-7304" y="45197"/>
                    <a:pt x="21913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4DA76BF4-DF87-A558-B8D4-DB77494FC9B9}"/>
                </a:ext>
              </a:extLst>
            </p:cNvPr>
            <p:cNvSpPr/>
            <p:nvPr/>
          </p:nvSpPr>
          <p:spPr>
            <a:xfrm>
              <a:off x="13573004" y="21613305"/>
              <a:ext cx="856628" cy="45102"/>
            </a:xfrm>
            <a:custGeom>
              <a:avLst/>
              <a:gdLst>
                <a:gd name="connsiteX0" fmla="*/ 21984 w 856628"/>
                <a:gd name="connsiteY0" fmla="*/ 45103 h 45102"/>
                <a:gd name="connsiteX1" fmla="*/ 834645 w 856628"/>
                <a:gd name="connsiteY1" fmla="*/ 45103 h 45102"/>
                <a:gd name="connsiteX2" fmla="*/ 834645 w 856628"/>
                <a:gd name="connsiteY2" fmla="*/ 0 h 45102"/>
                <a:gd name="connsiteX3" fmla="*/ 21984 w 856628"/>
                <a:gd name="connsiteY3" fmla="*/ 0 h 45102"/>
                <a:gd name="connsiteX4" fmla="*/ 21984 w 856628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6628" h="45102">
                  <a:moveTo>
                    <a:pt x="21984" y="45103"/>
                  </a:moveTo>
                  <a:cubicBezTo>
                    <a:pt x="89746" y="45103"/>
                    <a:pt x="766979" y="45103"/>
                    <a:pt x="834645" y="45103"/>
                  </a:cubicBezTo>
                  <a:cubicBezTo>
                    <a:pt x="863957" y="45103"/>
                    <a:pt x="863957" y="0"/>
                    <a:pt x="834645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2CCFBBB8-BA9F-EC8C-8909-36F4EB5E2BEE}"/>
                </a:ext>
              </a:extLst>
            </p:cNvPr>
            <p:cNvSpPr/>
            <p:nvPr/>
          </p:nvSpPr>
          <p:spPr>
            <a:xfrm>
              <a:off x="13486970" y="21534824"/>
              <a:ext cx="1028792" cy="45102"/>
            </a:xfrm>
            <a:custGeom>
              <a:avLst/>
              <a:gdLst>
                <a:gd name="connsiteX0" fmla="*/ 21984 w 1028792"/>
                <a:gd name="connsiteY0" fmla="*/ 45103 h 45102"/>
                <a:gd name="connsiteX1" fmla="*/ 1006808 w 1028792"/>
                <a:gd name="connsiteY1" fmla="*/ 45103 h 45102"/>
                <a:gd name="connsiteX2" fmla="*/ 1006808 w 1028792"/>
                <a:gd name="connsiteY2" fmla="*/ 0 h 45102"/>
                <a:gd name="connsiteX3" fmla="*/ 21984 w 1028792"/>
                <a:gd name="connsiteY3" fmla="*/ 0 h 45102"/>
                <a:gd name="connsiteX4" fmla="*/ 21984 w 1028792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92" h="45102">
                  <a:moveTo>
                    <a:pt x="21984" y="45103"/>
                  </a:moveTo>
                  <a:lnTo>
                    <a:pt x="1006808" y="45103"/>
                  </a:lnTo>
                  <a:cubicBezTo>
                    <a:pt x="1036120" y="45103"/>
                    <a:pt x="1036120" y="0"/>
                    <a:pt x="1006808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59C486FD-F840-0ECE-8C86-7D4EC9A5D1AA}"/>
                </a:ext>
              </a:extLst>
            </p:cNvPr>
            <p:cNvSpPr/>
            <p:nvPr/>
          </p:nvSpPr>
          <p:spPr>
            <a:xfrm>
              <a:off x="13401316" y="21456249"/>
              <a:ext cx="1200003" cy="45102"/>
            </a:xfrm>
            <a:custGeom>
              <a:avLst/>
              <a:gdLst>
                <a:gd name="connsiteX0" fmla="*/ 22080 w 1200003"/>
                <a:gd name="connsiteY0" fmla="*/ 45103 h 45102"/>
                <a:gd name="connsiteX1" fmla="*/ 1178020 w 1200003"/>
                <a:gd name="connsiteY1" fmla="*/ 45103 h 45102"/>
                <a:gd name="connsiteX2" fmla="*/ 1178020 w 1200003"/>
                <a:gd name="connsiteY2" fmla="*/ 0 h 45102"/>
                <a:gd name="connsiteX3" fmla="*/ 21984 w 1200003"/>
                <a:gd name="connsiteY3" fmla="*/ 0 h 45102"/>
                <a:gd name="connsiteX4" fmla="*/ 21984 w 1200003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03" h="45102">
                  <a:moveTo>
                    <a:pt x="22080" y="45103"/>
                  </a:moveTo>
                  <a:lnTo>
                    <a:pt x="1178020" y="45103"/>
                  </a:lnTo>
                  <a:cubicBezTo>
                    <a:pt x="1207332" y="45103"/>
                    <a:pt x="1207332" y="0"/>
                    <a:pt x="1178020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3" name="Freihandform 12">
              <a:extLst>
                <a:ext uri="{FF2B5EF4-FFF2-40B4-BE49-F238E27FC236}">
                  <a16:creationId xmlns:a16="http://schemas.microsoft.com/office/drawing/2014/main" id="{C0DE1990-0881-2B21-3E4D-60BF6AD4353F}"/>
                </a:ext>
              </a:extLst>
            </p:cNvPr>
            <p:cNvSpPr/>
            <p:nvPr/>
          </p:nvSpPr>
          <p:spPr>
            <a:xfrm>
              <a:off x="13332698" y="21377675"/>
              <a:ext cx="1337239" cy="45102"/>
            </a:xfrm>
            <a:custGeom>
              <a:avLst/>
              <a:gdLst>
                <a:gd name="connsiteX0" fmla="*/ 21984 w 1337239"/>
                <a:gd name="connsiteY0" fmla="*/ 45103 h 45102"/>
                <a:gd name="connsiteX1" fmla="*/ 1315255 w 1337239"/>
                <a:gd name="connsiteY1" fmla="*/ 45103 h 45102"/>
                <a:gd name="connsiteX2" fmla="*/ 1315255 w 1337239"/>
                <a:gd name="connsiteY2" fmla="*/ 0 h 45102"/>
                <a:gd name="connsiteX3" fmla="*/ 21984 w 1337239"/>
                <a:gd name="connsiteY3" fmla="*/ 0 h 45102"/>
                <a:gd name="connsiteX4" fmla="*/ 21984 w 1337239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39" h="45102">
                  <a:moveTo>
                    <a:pt x="21984" y="45103"/>
                  </a:moveTo>
                  <a:lnTo>
                    <a:pt x="1315255" y="45103"/>
                  </a:lnTo>
                  <a:cubicBezTo>
                    <a:pt x="1344568" y="45103"/>
                    <a:pt x="1344568" y="0"/>
                    <a:pt x="1315255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" name="Freihandform 13">
              <a:extLst>
                <a:ext uri="{FF2B5EF4-FFF2-40B4-BE49-F238E27FC236}">
                  <a16:creationId xmlns:a16="http://schemas.microsoft.com/office/drawing/2014/main" id="{E75FCDDD-39EE-A6E5-7FBD-995C2964D76D}"/>
                </a:ext>
              </a:extLst>
            </p:cNvPr>
            <p:cNvSpPr/>
            <p:nvPr/>
          </p:nvSpPr>
          <p:spPr>
            <a:xfrm>
              <a:off x="13291965" y="21299100"/>
              <a:ext cx="1418800" cy="45102"/>
            </a:xfrm>
            <a:custGeom>
              <a:avLst/>
              <a:gdLst>
                <a:gd name="connsiteX0" fmla="*/ 21984 w 1418800"/>
                <a:gd name="connsiteY0" fmla="*/ 45103 h 45102"/>
                <a:gd name="connsiteX1" fmla="*/ 1396816 w 1418800"/>
                <a:gd name="connsiteY1" fmla="*/ 45103 h 45102"/>
                <a:gd name="connsiteX2" fmla="*/ 1396816 w 1418800"/>
                <a:gd name="connsiteY2" fmla="*/ 0 h 45102"/>
                <a:gd name="connsiteX3" fmla="*/ 21984 w 1418800"/>
                <a:gd name="connsiteY3" fmla="*/ 0 h 45102"/>
                <a:gd name="connsiteX4" fmla="*/ 21984 w 1418800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8800" h="45102">
                  <a:moveTo>
                    <a:pt x="21984" y="45103"/>
                  </a:moveTo>
                  <a:lnTo>
                    <a:pt x="1396816" y="45103"/>
                  </a:lnTo>
                  <a:cubicBezTo>
                    <a:pt x="1426129" y="45103"/>
                    <a:pt x="1426129" y="0"/>
                    <a:pt x="1396816" y="0"/>
                  </a:cubicBezTo>
                  <a:cubicBezTo>
                    <a:pt x="1282231" y="0"/>
                    <a:pt x="136570" y="0"/>
                    <a:pt x="21984" y="0"/>
                  </a:cubicBez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" name="Freihandform 14">
              <a:extLst>
                <a:ext uri="{FF2B5EF4-FFF2-40B4-BE49-F238E27FC236}">
                  <a16:creationId xmlns:a16="http://schemas.microsoft.com/office/drawing/2014/main" id="{0D496722-5E06-65A5-4DD7-716B575DCC4A}"/>
                </a:ext>
              </a:extLst>
            </p:cNvPr>
            <p:cNvSpPr/>
            <p:nvPr/>
          </p:nvSpPr>
          <p:spPr>
            <a:xfrm>
              <a:off x="13273027" y="21220524"/>
              <a:ext cx="1456583" cy="45197"/>
            </a:xfrm>
            <a:custGeom>
              <a:avLst/>
              <a:gdLst>
                <a:gd name="connsiteX0" fmla="*/ 21984 w 1456583"/>
                <a:gd name="connsiteY0" fmla="*/ 45197 h 45197"/>
                <a:gd name="connsiteX1" fmla="*/ 1434599 w 1456583"/>
                <a:gd name="connsiteY1" fmla="*/ 45197 h 45197"/>
                <a:gd name="connsiteX2" fmla="*/ 1434599 w 1456583"/>
                <a:gd name="connsiteY2" fmla="*/ 0 h 45197"/>
                <a:gd name="connsiteX3" fmla="*/ 21984 w 1456583"/>
                <a:gd name="connsiteY3" fmla="*/ 0 h 45197"/>
                <a:gd name="connsiteX4" fmla="*/ 21984 w 1456583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6583" h="45197">
                  <a:moveTo>
                    <a:pt x="21984" y="45197"/>
                  </a:moveTo>
                  <a:cubicBezTo>
                    <a:pt x="139710" y="45197"/>
                    <a:pt x="1316873" y="45197"/>
                    <a:pt x="1434599" y="45197"/>
                  </a:cubicBezTo>
                  <a:cubicBezTo>
                    <a:pt x="1463911" y="45197"/>
                    <a:pt x="1463911" y="0"/>
                    <a:pt x="1434599" y="0"/>
                  </a:cubicBezTo>
                  <a:lnTo>
                    <a:pt x="21984" y="0"/>
                  </a:lnTo>
                  <a:cubicBezTo>
                    <a:pt x="-7328" y="0"/>
                    <a:pt x="-7328" y="45197"/>
                    <a:pt x="21984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" name="Freihandform 15">
              <a:extLst>
                <a:ext uri="{FF2B5EF4-FFF2-40B4-BE49-F238E27FC236}">
                  <a16:creationId xmlns:a16="http://schemas.microsoft.com/office/drawing/2014/main" id="{E2379B27-5B2A-B31D-9054-2F7D70622441}"/>
                </a:ext>
              </a:extLst>
            </p:cNvPr>
            <p:cNvSpPr/>
            <p:nvPr/>
          </p:nvSpPr>
          <p:spPr>
            <a:xfrm>
              <a:off x="13507848" y="20827744"/>
              <a:ext cx="310600" cy="45102"/>
            </a:xfrm>
            <a:custGeom>
              <a:avLst/>
              <a:gdLst>
                <a:gd name="connsiteX0" fmla="*/ 288616 w 310600"/>
                <a:gd name="connsiteY0" fmla="*/ 0 h 45102"/>
                <a:gd name="connsiteX1" fmla="*/ 21949 w 310600"/>
                <a:gd name="connsiteY1" fmla="*/ 0 h 45102"/>
                <a:gd name="connsiteX2" fmla="*/ 21949 w 310600"/>
                <a:gd name="connsiteY2" fmla="*/ 45103 h 45102"/>
                <a:gd name="connsiteX3" fmla="*/ 288616 w 310600"/>
                <a:gd name="connsiteY3" fmla="*/ 45103 h 45102"/>
                <a:gd name="connsiteX4" fmla="*/ 288616 w 310600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600" h="45102">
                  <a:moveTo>
                    <a:pt x="288616" y="0"/>
                  </a:moveTo>
                  <a:lnTo>
                    <a:pt x="21949" y="0"/>
                  </a:lnTo>
                  <a:cubicBezTo>
                    <a:pt x="-7269" y="0"/>
                    <a:pt x="-7364" y="45103"/>
                    <a:pt x="21949" y="45103"/>
                  </a:cubicBezTo>
                  <a:cubicBezTo>
                    <a:pt x="48596" y="45103"/>
                    <a:pt x="261969" y="45103"/>
                    <a:pt x="288616" y="45103"/>
                  </a:cubicBezTo>
                  <a:cubicBezTo>
                    <a:pt x="317929" y="45103"/>
                    <a:pt x="317929" y="0"/>
                    <a:pt x="288616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" name="Freihandform 16">
              <a:extLst>
                <a:ext uri="{FF2B5EF4-FFF2-40B4-BE49-F238E27FC236}">
                  <a16:creationId xmlns:a16="http://schemas.microsoft.com/office/drawing/2014/main" id="{CA4940C0-E004-5E0C-7EB4-202DB21BA202}"/>
                </a:ext>
              </a:extLst>
            </p:cNvPr>
            <p:cNvSpPr/>
            <p:nvPr/>
          </p:nvSpPr>
          <p:spPr>
            <a:xfrm>
              <a:off x="13383995" y="20906319"/>
              <a:ext cx="557793" cy="45197"/>
            </a:xfrm>
            <a:custGeom>
              <a:avLst/>
              <a:gdLst>
                <a:gd name="connsiteX0" fmla="*/ 535810 w 557793"/>
                <a:gd name="connsiteY0" fmla="*/ 0 h 45197"/>
                <a:gd name="connsiteX1" fmla="*/ 21984 w 557793"/>
                <a:gd name="connsiteY1" fmla="*/ 0 h 45197"/>
                <a:gd name="connsiteX2" fmla="*/ 21984 w 557793"/>
                <a:gd name="connsiteY2" fmla="*/ 45197 h 45197"/>
                <a:gd name="connsiteX3" fmla="*/ 535810 w 557793"/>
                <a:gd name="connsiteY3" fmla="*/ 45197 h 45197"/>
                <a:gd name="connsiteX4" fmla="*/ 535810 w 557793"/>
                <a:gd name="connsiteY4" fmla="*/ 0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793" h="45197">
                  <a:moveTo>
                    <a:pt x="535810" y="0"/>
                  </a:moveTo>
                  <a:lnTo>
                    <a:pt x="21984" y="0"/>
                  </a:lnTo>
                  <a:cubicBezTo>
                    <a:pt x="-7328" y="0"/>
                    <a:pt x="-7328" y="45197"/>
                    <a:pt x="21984" y="45197"/>
                  </a:cubicBezTo>
                  <a:cubicBezTo>
                    <a:pt x="73376" y="45197"/>
                    <a:pt x="484417" y="45197"/>
                    <a:pt x="535810" y="45197"/>
                  </a:cubicBezTo>
                  <a:cubicBezTo>
                    <a:pt x="565122" y="45197"/>
                    <a:pt x="565122" y="0"/>
                    <a:pt x="535810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" name="Freihandform 17">
              <a:extLst>
                <a:ext uri="{FF2B5EF4-FFF2-40B4-BE49-F238E27FC236}">
                  <a16:creationId xmlns:a16="http://schemas.microsoft.com/office/drawing/2014/main" id="{88834D8B-42B2-D1EC-122F-3637C43A2C06}"/>
                </a:ext>
              </a:extLst>
            </p:cNvPr>
            <p:cNvSpPr/>
            <p:nvPr/>
          </p:nvSpPr>
          <p:spPr>
            <a:xfrm>
              <a:off x="14184188" y="20827744"/>
              <a:ext cx="310564" cy="45102"/>
            </a:xfrm>
            <a:custGeom>
              <a:avLst/>
              <a:gdLst>
                <a:gd name="connsiteX0" fmla="*/ 288652 w 310564"/>
                <a:gd name="connsiteY0" fmla="*/ 0 h 45102"/>
                <a:gd name="connsiteX1" fmla="*/ 21984 w 310564"/>
                <a:gd name="connsiteY1" fmla="*/ 0 h 45102"/>
                <a:gd name="connsiteX2" fmla="*/ 21984 w 310564"/>
                <a:gd name="connsiteY2" fmla="*/ 45103 h 45102"/>
                <a:gd name="connsiteX3" fmla="*/ 288652 w 310564"/>
                <a:gd name="connsiteY3" fmla="*/ 45103 h 45102"/>
                <a:gd name="connsiteX4" fmla="*/ 288652 w 310564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564" h="45102">
                  <a:moveTo>
                    <a:pt x="288652" y="0"/>
                  </a:move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  <a:lnTo>
                    <a:pt x="288652" y="45103"/>
                  </a:lnTo>
                  <a:cubicBezTo>
                    <a:pt x="317869" y="45103"/>
                    <a:pt x="317869" y="0"/>
                    <a:pt x="288652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" name="Freihandform 18">
              <a:extLst>
                <a:ext uri="{FF2B5EF4-FFF2-40B4-BE49-F238E27FC236}">
                  <a16:creationId xmlns:a16="http://schemas.microsoft.com/office/drawing/2014/main" id="{98422ED8-F10D-09BF-B1FA-6D0C0DEB75CD}"/>
                </a:ext>
              </a:extLst>
            </p:cNvPr>
            <p:cNvSpPr/>
            <p:nvPr/>
          </p:nvSpPr>
          <p:spPr>
            <a:xfrm>
              <a:off x="14060942" y="20906225"/>
              <a:ext cx="557793" cy="45197"/>
            </a:xfrm>
            <a:custGeom>
              <a:avLst/>
              <a:gdLst>
                <a:gd name="connsiteX0" fmla="*/ 535810 w 557793"/>
                <a:gd name="connsiteY0" fmla="*/ 95 h 45197"/>
                <a:gd name="connsiteX1" fmla="*/ 21984 w 557793"/>
                <a:gd name="connsiteY1" fmla="*/ 95 h 45197"/>
                <a:gd name="connsiteX2" fmla="*/ 21984 w 557793"/>
                <a:gd name="connsiteY2" fmla="*/ 45197 h 45197"/>
                <a:gd name="connsiteX3" fmla="*/ 535810 w 557793"/>
                <a:gd name="connsiteY3" fmla="*/ 45197 h 45197"/>
                <a:gd name="connsiteX4" fmla="*/ 535810 w 557793"/>
                <a:gd name="connsiteY4" fmla="*/ 0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793" h="45197">
                  <a:moveTo>
                    <a:pt x="535810" y="95"/>
                  </a:moveTo>
                  <a:lnTo>
                    <a:pt x="21984" y="95"/>
                  </a:lnTo>
                  <a:cubicBezTo>
                    <a:pt x="-7328" y="95"/>
                    <a:pt x="-7328" y="45197"/>
                    <a:pt x="21984" y="45197"/>
                  </a:cubicBezTo>
                  <a:cubicBezTo>
                    <a:pt x="73376" y="45197"/>
                    <a:pt x="484418" y="45197"/>
                    <a:pt x="535810" y="45197"/>
                  </a:cubicBezTo>
                  <a:cubicBezTo>
                    <a:pt x="565122" y="45197"/>
                    <a:pt x="565122" y="0"/>
                    <a:pt x="535810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0" name="Freihandform 19">
              <a:extLst>
                <a:ext uri="{FF2B5EF4-FFF2-40B4-BE49-F238E27FC236}">
                  <a16:creationId xmlns:a16="http://schemas.microsoft.com/office/drawing/2014/main" id="{27C75094-EC39-6C4B-5E8C-6777906B9323}"/>
                </a:ext>
              </a:extLst>
            </p:cNvPr>
            <p:cNvSpPr/>
            <p:nvPr/>
          </p:nvSpPr>
          <p:spPr>
            <a:xfrm>
              <a:off x="13321373" y="20984894"/>
              <a:ext cx="1360080" cy="45102"/>
            </a:xfrm>
            <a:custGeom>
              <a:avLst/>
              <a:gdLst>
                <a:gd name="connsiteX0" fmla="*/ 1338001 w 1360080"/>
                <a:gd name="connsiteY0" fmla="*/ 0 h 45102"/>
                <a:gd name="connsiteX1" fmla="*/ 21984 w 1360080"/>
                <a:gd name="connsiteY1" fmla="*/ 0 h 45102"/>
                <a:gd name="connsiteX2" fmla="*/ 21984 w 1360080"/>
                <a:gd name="connsiteY2" fmla="*/ 45103 h 45102"/>
                <a:gd name="connsiteX3" fmla="*/ 1338096 w 1360080"/>
                <a:gd name="connsiteY3" fmla="*/ 45103 h 45102"/>
                <a:gd name="connsiteX4" fmla="*/ 1338096 w 1360080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0080" h="45102">
                  <a:moveTo>
                    <a:pt x="1338001" y="0"/>
                  </a:move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  <a:lnTo>
                    <a:pt x="1338096" y="45103"/>
                  </a:lnTo>
                  <a:cubicBezTo>
                    <a:pt x="1367409" y="45103"/>
                    <a:pt x="1367409" y="0"/>
                    <a:pt x="1338096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1" name="Freihandform 20">
              <a:extLst>
                <a:ext uri="{FF2B5EF4-FFF2-40B4-BE49-F238E27FC236}">
                  <a16:creationId xmlns:a16="http://schemas.microsoft.com/office/drawing/2014/main" id="{918EE738-ED5F-03A5-DBBD-FA2CEE725D88}"/>
                </a:ext>
              </a:extLst>
            </p:cNvPr>
            <p:cNvSpPr/>
            <p:nvPr/>
          </p:nvSpPr>
          <p:spPr>
            <a:xfrm>
              <a:off x="13286446" y="21063375"/>
              <a:ext cx="1429745" cy="45102"/>
            </a:xfrm>
            <a:custGeom>
              <a:avLst/>
              <a:gdLst>
                <a:gd name="connsiteX0" fmla="*/ 1407761 w 1429745"/>
                <a:gd name="connsiteY0" fmla="*/ 0 h 45102"/>
                <a:gd name="connsiteX1" fmla="*/ 21984 w 1429745"/>
                <a:gd name="connsiteY1" fmla="*/ 0 h 45102"/>
                <a:gd name="connsiteX2" fmla="*/ 21984 w 1429745"/>
                <a:gd name="connsiteY2" fmla="*/ 45103 h 45102"/>
                <a:gd name="connsiteX3" fmla="*/ 1407761 w 1429745"/>
                <a:gd name="connsiteY3" fmla="*/ 45103 h 45102"/>
                <a:gd name="connsiteX4" fmla="*/ 1407761 w 1429745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9745" h="45102">
                  <a:moveTo>
                    <a:pt x="1407761" y="0"/>
                  </a:move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  <a:cubicBezTo>
                    <a:pt x="137426" y="45103"/>
                    <a:pt x="1292319" y="45103"/>
                    <a:pt x="1407761" y="45103"/>
                  </a:cubicBezTo>
                  <a:cubicBezTo>
                    <a:pt x="1437074" y="45103"/>
                    <a:pt x="1437074" y="0"/>
                    <a:pt x="1407761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2" name="Freihandform 21">
              <a:extLst>
                <a:ext uri="{FF2B5EF4-FFF2-40B4-BE49-F238E27FC236}">
                  <a16:creationId xmlns:a16="http://schemas.microsoft.com/office/drawing/2014/main" id="{5EC79407-93F9-A0DF-9239-72B5CC384B92}"/>
                </a:ext>
              </a:extLst>
            </p:cNvPr>
            <p:cNvSpPr/>
            <p:nvPr/>
          </p:nvSpPr>
          <p:spPr>
            <a:xfrm>
              <a:off x="13271028" y="21141855"/>
              <a:ext cx="1460580" cy="45197"/>
            </a:xfrm>
            <a:custGeom>
              <a:avLst/>
              <a:gdLst>
                <a:gd name="connsiteX0" fmla="*/ 1438596 w 1460580"/>
                <a:gd name="connsiteY0" fmla="*/ 95 h 45197"/>
                <a:gd name="connsiteX1" fmla="*/ 21984 w 1460580"/>
                <a:gd name="connsiteY1" fmla="*/ 95 h 45197"/>
                <a:gd name="connsiteX2" fmla="*/ 21984 w 1460580"/>
                <a:gd name="connsiteY2" fmla="*/ 45197 h 45197"/>
                <a:gd name="connsiteX3" fmla="*/ 1438596 w 1460580"/>
                <a:gd name="connsiteY3" fmla="*/ 45197 h 45197"/>
                <a:gd name="connsiteX4" fmla="*/ 1438596 w 1460580"/>
                <a:gd name="connsiteY4" fmla="*/ 0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580" h="45197">
                  <a:moveTo>
                    <a:pt x="1438596" y="95"/>
                  </a:moveTo>
                  <a:cubicBezTo>
                    <a:pt x="1320585" y="95"/>
                    <a:pt x="140091" y="95"/>
                    <a:pt x="21984" y="95"/>
                  </a:cubicBezTo>
                  <a:cubicBezTo>
                    <a:pt x="-7328" y="95"/>
                    <a:pt x="-7328" y="45197"/>
                    <a:pt x="21984" y="45197"/>
                  </a:cubicBezTo>
                  <a:cubicBezTo>
                    <a:pt x="139996" y="45197"/>
                    <a:pt x="1320490" y="45197"/>
                    <a:pt x="1438596" y="45197"/>
                  </a:cubicBezTo>
                  <a:cubicBezTo>
                    <a:pt x="1467909" y="45197"/>
                    <a:pt x="1467909" y="0"/>
                    <a:pt x="1438596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171542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536" userDrawn="1">
          <p15:clr>
            <a:srgbClr val="FBAE40"/>
          </p15:clr>
        </p15:guide>
        <p15:guide id="2" pos="678" userDrawn="1">
          <p15:clr>
            <a:srgbClr val="FBAE40"/>
          </p15:clr>
        </p15:guide>
        <p15:guide id="3" pos="18381" userDrawn="1">
          <p15:clr>
            <a:srgbClr val="FBAE40"/>
          </p15:clr>
        </p15:guide>
        <p15:guide id="4" pos="9876" userDrawn="1">
          <p15:clr>
            <a:srgbClr val="FBAE40"/>
          </p15:clr>
        </p15:guide>
        <p15:guide id="5" pos="9195" userDrawn="1">
          <p15:clr>
            <a:srgbClr val="FBAE40"/>
          </p15:clr>
        </p15:guide>
        <p15:guide id="6" pos="5109" userDrawn="1">
          <p15:clr>
            <a:srgbClr val="FBAE40"/>
          </p15:clr>
        </p15:guide>
        <p15:guide id="7" pos="4768" userDrawn="1">
          <p15:clr>
            <a:srgbClr val="FBAE40"/>
          </p15:clr>
        </p15:guide>
        <p15:guide id="8" pos="13958" userDrawn="1">
          <p15:clr>
            <a:srgbClr val="FBAE40"/>
          </p15:clr>
        </p15:guide>
        <p15:guide id="9" pos="14306" userDrawn="1">
          <p15:clr>
            <a:srgbClr val="FBAE40"/>
          </p15:clr>
        </p15:guide>
        <p15:guide id="10" orient="horz" pos="13481" userDrawn="1">
          <p15:clr>
            <a:srgbClr val="FBAE40"/>
          </p15:clr>
        </p15:guide>
        <p15:guide id="11" orient="horz" pos="680" userDrawn="1">
          <p15:clr>
            <a:srgbClr val="FBAE40"/>
          </p15:clr>
        </p15:guide>
        <p15:guide id="12" orient="horz" pos="262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ZHK Post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A0A751-1DBB-EB5B-95A6-7D129B13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1429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0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000" y="3834000"/>
            <a:ext cx="27723600" cy="399555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dirty="0"/>
              <a:t>Titel der wissenschaftlichen Arbeit</a:t>
            </a:r>
            <a:br>
              <a:rPr lang="de-DE" dirty="0"/>
            </a:br>
            <a:r>
              <a:rPr lang="de-DE" dirty="0"/>
              <a:t>auch zweizeilig in </a:t>
            </a:r>
            <a:r>
              <a:rPr lang="de-DE" dirty="0" err="1"/>
              <a:t>Filson</a:t>
            </a:r>
            <a:r>
              <a:rPr lang="de-DE" dirty="0"/>
              <a:t> Medium 120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001" y="8686800"/>
            <a:ext cx="27113792" cy="2986631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000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D9F121-7E37-854D-A762-5623659E44F7}" type="datetimeFigureOut">
              <a:rPr lang="de-DE" smtClean="0"/>
              <a:t>16.07.2024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93344" y="39672756"/>
            <a:ext cx="17052756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746200" y="39672756"/>
            <a:ext cx="1447592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43C4E7-4076-AE4E-9128-FCBA01BD28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36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1138" indent="-728663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444750" indent="-798513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CF0C396-B130-DB88-7C5C-81E699A5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Scientific Work (</a:t>
            </a:r>
            <a:r>
              <a:rPr lang="de-DE" dirty="0" err="1"/>
              <a:t>Two</a:t>
            </a:r>
            <a:r>
              <a:rPr lang="de-DE" dirty="0"/>
              <a:t> Lines Possible) in Trebuchet 120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B44693F1-949F-2BF4-0B1C-C5FC2C35962B}"/>
              </a:ext>
            </a:extLst>
          </p:cNvPr>
          <p:cNvSpPr/>
          <p:nvPr/>
        </p:nvSpPr>
        <p:spPr>
          <a:xfrm>
            <a:off x="15392400" y="1079500"/>
            <a:ext cx="13787438" cy="1670001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r>
              <a:rPr lang="de-DE" sz="2400" dirty="0"/>
              <a:t>KONTAKT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3256F92-AAFE-DFA5-CF45-FE921BB57C7D}"/>
              </a:ext>
            </a:extLst>
          </p:cNvPr>
          <p:cNvSpPr txBox="1"/>
          <p:nvPr/>
        </p:nvSpPr>
        <p:spPr>
          <a:xfrm>
            <a:off x="1076325" y="7829550"/>
            <a:ext cx="13520738" cy="34849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200000"/>
              </a:lnSpc>
            </a:pPr>
            <a:r>
              <a:rPr lang="de-DE" sz="2000" b="1" dirty="0"/>
              <a:t>Trebuchet </a:t>
            </a:r>
            <a:r>
              <a:rPr lang="de-DE" sz="2000" b="1" dirty="0" err="1"/>
              <a:t>Bold</a:t>
            </a:r>
            <a:r>
              <a:rPr lang="de-DE" sz="2000" b="1" dirty="0"/>
              <a:t> 20, Double </a:t>
            </a:r>
            <a:r>
              <a:rPr lang="de-DE" sz="2000" b="1" dirty="0" err="1"/>
              <a:t>Spacing</a:t>
            </a:r>
            <a:r>
              <a:rPr lang="de-DE" sz="2000" b="1" dirty="0"/>
              <a:t>    John Doe¹; Jane Smith¹; Mary Johnson²; Robert Brown¹; Michael Davis²; Emily Wilson³; Linda Taylor¹; William Anderson⁴; Patricia Thomas²; James Jackson³; Jennifer White¹; Joseph Harris⁵; Charles Martin²; Barbara Garcia⁴; Susan Martinez³; Jessica Robinson⁶; Christopher Clark¹; Daniel Rodriguez²; Paul Lewis⁴; Nancy Walker³; Karen Hall¹; Steven Allen⁶; Kevin Young²; Laura King³; Edward Wright⁵; Sarah Scott⁴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C5C26FF6-A48F-B7F9-6565-C649A468922E}"/>
              </a:ext>
            </a:extLst>
          </p:cNvPr>
          <p:cNvSpPr/>
          <p:nvPr/>
        </p:nvSpPr>
        <p:spPr>
          <a:xfrm>
            <a:off x="935999" y="7567200"/>
            <a:ext cx="3960000" cy="324000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bIns="0" rtlCol="0" anchor="ctr"/>
          <a:lstStyle/>
          <a:p>
            <a:r>
              <a:rPr lang="de-DE" sz="1600" dirty="0"/>
              <a:t>AUTHORS AND AFFILIATIONS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CD5AB8C9-A61C-7B00-4E59-3691DC069C91}"/>
              </a:ext>
            </a:extLst>
          </p:cNvPr>
          <p:cNvSpPr/>
          <p:nvPr/>
        </p:nvSpPr>
        <p:spPr>
          <a:xfrm>
            <a:off x="935999" y="11555100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INTRODUCTION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F1D22E0-A7A9-83AD-7029-F9A2A6C79D3A}"/>
              </a:ext>
            </a:extLst>
          </p:cNvPr>
          <p:cNvSpPr txBox="1"/>
          <p:nvPr/>
        </p:nvSpPr>
        <p:spPr>
          <a:xfrm>
            <a:off x="15678151" y="7829550"/>
            <a:ext cx="13520738" cy="34849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de-DE">
                <a:solidFill>
                  <a:schemeClr val="accent1"/>
                </a:solidFill>
              </a:rPr>
              <a:t>Trebuchet Regular 18 </a:t>
            </a:r>
            <a:r>
              <a:rPr lang="de-DE" dirty="0">
                <a:solidFill>
                  <a:schemeClr val="accent1"/>
                </a:solidFill>
              </a:rPr>
              <a:t>/ 24 </a:t>
            </a:r>
            <a:r>
              <a:rPr lang="de-DE" dirty="0" err="1">
                <a:solidFill>
                  <a:schemeClr val="accent1"/>
                </a:solidFill>
              </a:rPr>
              <a:t>line</a:t>
            </a:r>
            <a:r>
              <a:rPr lang="de-DE" dirty="0">
                <a:solidFill>
                  <a:schemeClr val="accent1"/>
                </a:solidFill>
              </a:rPr>
              <a:t>     </a:t>
            </a:r>
            <a:r>
              <a:rPr lang="de-DE" baseline="30000" dirty="0">
                <a:solidFill>
                  <a:schemeClr val="accent1"/>
                </a:solidFill>
              </a:rPr>
              <a:t>1</a:t>
            </a:r>
            <a:r>
              <a:rPr lang="de-DE" dirty="0">
                <a:solidFill>
                  <a:schemeClr val="accent1"/>
                </a:solidFill>
              </a:rPr>
              <a:t>Excellence Cluster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Institute (ECI)</a:t>
            </a:r>
            <a:r>
              <a:rPr lang="de-DE" dirty="0"/>
              <a:t>, University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Placeholder</a:t>
            </a:r>
            <a:r>
              <a:rPr lang="de-DE" dirty="0"/>
              <a:t> City and </a:t>
            </a:r>
            <a:r>
              <a:rPr lang="de-DE" dirty="0" err="1"/>
              <a:t>Placeholder</a:t>
            </a:r>
            <a:r>
              <a:rPr lang="de-DE" dirty="0"/>
              <a:t> Center (UPC), Member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Placeholder</a:t>
            </a:r>
            <a:r>
              <a:rPr lang="de-DE" dirty="0"/>
              <a:t> Center </a:t>
            </a:r>
            <a:r>
              <a:rPr lang="de-DE" dirty="0" err="1"/>
              <a:t>for</a:t>
            </a:r>
            <a:r>
              <a:rPr lang="de-DE" dirty="0"/>
              <a:t> Research (PCR), </a:t>
            </a:r>
            <a:r>
              <a:rPr lang="de-DE" dirty="0" err="1"/>
              <a:t>Placeholder</a:t>
            </a:r>
            <a:r>
              <a:rPr lang="de-DE" dirty="0"/>
              <a:t> University,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2</a:t>
            </a:r>
            <a:r>
              <a:rPr lang="de-DE" dirty="0">
                <a:solidFill>
                  <a:schemeClr val="accent1"/>
                </a:solidFill>
              </a:rPr>
              <a:t>Department </a:t>
            </a:r>
            <a:r>
              <a:rPr lang="de-DE" dirty="0" err="1">
                <a:solidFill>
                  <a:schemeClr val="accent1"/>
                </a:solidFill>
              </a:rPr>
              <a:t>of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Chemistry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Collegium, Faculty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Placeholder</a:t>
            </a:r>
            <a:r>
              <a:rPr lang="de-DE" dirty="0"/>
              <a:t> Sciences, </a:t>
            </a:r>
            <a:r>
              <a:rPr lang="de-DE" dirty="0" err="1"/>
              <a:t>Placeholder</a:t>
            </a:r>
            <a:r>
              <a:rPr lang="de-DE" dirty="0"/>
              <a:t> University in </a:t>
            </a:r>
            <a:r>
              <a:rPr lang="de-DE" dirty="0" err="1"/>
              <a:t>Placeholder</a:t>
            </a:r>
            <a:r>
              <a:rPr lang="de-DE" dirty="0"/>
              <a:t> Town, Country. </a:t>
            </a:r>
            <a:r>
              <a:rPr lang="de-DE" baseline="30000" dirty="0">
                <a:solidFill>
                  <a:schemeClr val="accent1"/>
                </a:solidFill>
              </a:rPr>
              <a:t>3</a:t>
            </a:r>
            <a:r>
              <a:rPr lang="de-DE" dirty="0">
                <a:solidFill>
                  <a:schemeClr val="accent1"/>
                </a:solidFill>
              </a:rPr>
              <a:t>Institute </a:t>
            </a:r>
            <a:r>
              <a:rPr lang="de-DE" dirty="0" err="1">
                <a:solidFill>
                  <a:schemeClr val="accent1"/>
                </a:solidFill>
              </a:rPr>
              <a:t>for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Health (IEH)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University,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4</a:t>
            </a:r>
            <a:r>
              <a:rPr lang="de-DE" dirty="0">
                <a:solidFill>
                  <a:schemeClr val="accent1"/>
                </a:solidFill>
              </a:rPr>
              <a:t>Department </a:t>
            </a:r>
            <a:r>
              <a:rPr lang="de-DE" dirty="0" err="1">
                <a:solidFill>
                  <a:schemeClr val="accent1"/>
                </a:solidFill>
              </a:rPr>
              <a:t>of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Placeholder</a:t>
            </a:r>
            <a:r>
              <a:rPr lang="de-DE" dirty="0">
                <a:solidFill>
                  <a:schemeClr val="accent1"/>
                </a:solidFill>
              </a:rPr>
              <a:t> Studies</a:t>
            </a:r>
            <a:r>
              <a:rPr lang="de-DE" dirty="0"/>
              <a:t>, </a:t>
            </a:r>
            <a:r>
              <a:rPr lang="de-DE" dirty="0" err="1"/>
              <a:t>Example</a:t>
            </a:r>
            <a:r>
              <a:rPr lang="de-DE" dirty="0"/>
              <a:t> Medical University (EMU),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5</a:t>
            </a:r>
            <a:r>
              <a:rPr lang="de-DE" dirty="0">
                <a:solidFill>
                  <a:schemeClr val="accent1"/>
                </a:solidFill>
              </a:rPr>
              <a:t>Placeholder National Center </a:t>
            </a:r>
            <a:r>
              <a:rPr lang="de-DE" dirty="0" err="1">
                <a:solidFill>
                  <a:schemeClr val="accent1"/>
                </a:solidFill>
              </a:rPr>
              <a:t>for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Cardiology</a:t>
            </a:r>
            <a:r>
              <a:rPr lang="de-DE" dirty="0">
                <a:solidFill>
                  <a:schemeClr val="accent1"/>
                </a:solidFill>
              </a:rPr>
              <a:t> and Internal Medicine </a:t>
            </a:r>
            <a:r>
              <a:rPr lang="de-DE" dirty="0" err="1">
                <a:solidFill>
                  <a:schemeClr val="accent1"/>
                </a:solidFill>
              </a:rPr>
              <a:t>named</a:t>
            </a:r>
            <a:r>
              <a:rPr lang="de-DE" dirty="0">
                <a:solidFill>
                  <a:schemeClr val="accent1"/>
                </a:solidFill>
              </a:rPr>
              <a:t> after M. </a:t>
            </a:r>
            <a:r>
              <a:rPr lang="de-DE" dirty="0" err="1">
                <a:solidFill>
                  <a:schemeClr val="accent1"/>
                </a:solidFill>
              </a:rPr>
              <a:t>Placeholder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Mountain Biomedical Research Center,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6</a:t>
            </a:r>
            <a:r>
              <a:rPr lang="de-DE" dirty="0">
                <a:solidFill>
                  <a:schemeClr val="accent1"/>
                </a:solidFill>
              </a:rPr>
              <a:t>Institute </a:t>
            </a:r>
            <a:r>
              <a:rPr lang="de-DE" dirty="0" err="1">
                <a:solidFill>
                  <a:schemeClr val="accent1"/>
                </a:solidFill>
              </a:rPr>
              <a:t>for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Physiology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University, </a:t>
            </a:r>
            <a:r>
              <a:rPr lang="de-DE" dirty="0" err="1"/>
              <a:t>Placeholder</a:t>
            </a:r>
            <a:r>
              <a:rPr lang="de-DE" dirty="0"/>
              <a:t> City, Country.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2181A69D-818D-FFCA-4898-778B5924104A}"/>
              </a:ext>
            </a:extLst>
          </p:cNvPr>
          <p:cNvSpPr/>
          <p:nvPr/>
        </p:nvSpPr>
        <p:spPr>
          <a:xfrm>
            <a:off x="935999" y="23486497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METHODS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C72E3B1-1D8F-FF8A-7AC0-3A6E3DCE6E54}"/>
              </a:ext>
            </a:extLst>
          </p:cNvPr>
          <p:cNvSpPr txBox="1"/>
          <p:nvPr/>
        </p:nvSpPr>
        <p:spPr>
          <a:xfrm>
            <a:off x="16113760" y="2690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89" name="Grafik 88">
            <a:extLst>
              <a:ext uri="{FF2B5EF4-FFF2-40B4-BE49-F238E27FC236}">
                <a16:creationId xmlns:a16="http://schemas.microsoft.com/office/drawing/2014/main" id="{21573E0A-B497-D4A2-5574-84121AF7A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8150" y="17616536"/>
            <a:ext cx="8652044" cy="6051281"/>
          </a:xfrm>
          <a:prstGeom prst="rect">
            <a:avLst/>
          </a:prstGeom>
        </p:spPr>
      </p:pic>
      <p:pic>
        <p:nvPicPr>
          <p:cNvPr id="90" name="Grafik 89">
            <a:extLst>
              <a:ext uri="{FF2B5EF4-FFF2-40B4-BE49-F238E27FC236}">
                <a16:creationId xmlns:a16="http://schemas.microsoft.com/office/drawing/2014/main" id="{CE157C79-9534-5513-D8BA-DCB0D06DC5B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8677" y="27778355"/>
            <a:ext cx="6468860" cy="3696491"/>
          </a:xfrm>
          <a:prstGeom prst="rect">
            <a:avLst/>
          </a:prstGeom>
        </p:spPr>
      </p:pic>
      <p:sp>
        <p:nvSpPr>
          <p:cNvPr id="93" name="Abgerundetes Rechteck 92">
            <a:extLst>
              <a:ext uri="{FF2B5EF4-FFF2-40B4-BE49-F238E27FC236}">
                <a16:creationId xmlns:a16="http://schemas.microsoft.com/office/drawing/2014/main" id="{56611D74-DD51-AE1F-487A-C9A335B812AD}"/>
              </a:ext>
            </a:extLst>
          </p:cNvPr>
          <p:cNvSpPr/>
          <p:nvPr/>
        </p:nvSpPr>
        <p:spPr>
          <a:xfrm>
            <a:off x="539999" y="39600000"/>
            <a:ext cx="14417999" cy="2610000"/>
          </a:xfrm>
          <a:prstGeom prst="roundRect">
            <a:avLst>
              <a:gd name="adj" fmla="val 188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0" rIns="0" bIns="0" rtlCol="0" anchor="ctr"/>
          <a:lstStyle/>
          <a:p>
            <a:pPr>
              <a:lnSpc>
                <a:spcPct val="150000"/>
              </a:lnSpc>
            </a:pPr>
            <a:r>
              <a:rPr lang="de-DE" baseline="30000" dirty="0">
                <a:solidFill>
                  <a:schemeClr val="tx1"/>
                </a:solidFill>
              </a:rPr>
              <a:t>1</a:t>
            </a:r>
            <a:r>
              <a:rPr lang="de-DE" sz="1600" baseline="30000" dirty="0">
                <a:solidFill>
                  <a:schemeClr val="tx1"/>
                </a:solidFill>
              </a:rPr>
              <a:t> </a:t>
            </a:r>
            <a:r>
              <a:rPr lang="de-DE" sz="1600" dirty="0">
                <a:solidFill>
                  <a:schemeClr val="tx1"/>
                </a:solidFill>
              </a:rPr>
              <a:t>Smith, J.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1"/>
                </a:solidFill>
              </a:rPr>
              <a:t>² Johnson, M., &amp; Brown, R.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1"/>
                </a:solidFill>
              </a:rPr>
              <a:t>³ Davis, M.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1"/>
                </a:solidFill>
              </a:rPr>
              <a:t>⁴ Wilson, E.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</p:txBody>
      </p:sp>
      <p:sp>
        <p:nvSpPr>
          <p:cNvPr id="94" name="Abgerundetes Rechteck 93">
            <a:extLst>
              <a:ext uri="{FF2B5EF4-FFF2-40B4-BE49-F238E27FC236}">
                <a16:creationId xmlns:a16="http://schemas.microsoft.com/office/drawing/2014/main" id="{A0AC9A51-580D-8CB3-0418-FDA561EEAE68}"/>
              </a:ext>
            </a:extLst>
          </p:cNvPr>
          <p:cNvSpPr/>
          <p:nvPr/>
        </p:nvSpPr>
        <p:spPr>
          <a:xfrm>
            <a:off x="935999" y="39330000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SOURCES</a:t>
            </a:r>
          </a:p>
        </p:txBody>
      </p:sp>
      <p:sp>
        <p:nvSpPr>
          <p:cNvPr id="95" name="Abgerundetes Rechteck 94">
            <a:extLst>
              <a:ext uri="{FF2B5EF4-FFF2-40B4-BE49-F238E27FC236}">
                <a16:creationId xmlns:a16="http://schemas.microsoft.com/office/drawing/2014/main" id="{BF918180-5E80-5DAA-564D-D5726DFF6331}"/>
              </a:ext>
            </a:extLst>
          </p:cNvPr>
          <p:cNvSpPr/>
          <p:nvPr/>
        </p:nvSpPr>
        <p:spPr>
          <a:xfrm>
            <a:off x="15318000" y="39600000"/>
            <a:ext cx="14417999" cy="2610000"/>
          </a:xfrm>
          <a:prstGeom prst="roundRect">
            <a:avLst>
              <a:gd name="adj" fmla="val 188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numCol="2" rtlCol="0" anchor="ctr"/>
          <a:lstStyle/>
          <a:p>
            <a:pPr>
              <a:spcBef>
                <a:spcPts val="600"/>
              </a:spcBef>
            </a:pPr>
            <a:endParaRPr lang="de-DE" sz="2600" dirty="0">
              <a:effectLst/>
              <a:latin typeface="Trebuchet MS" panose="020B0703020202090204" pitchFamily="34" charset="0"/>
            </a:endParaRPr>
          </a:p>
        </p:txBody>
      </p:sp>
      <p:sp>
        <p:nvSpPr>
          <p:cNvPr id="96" name="Abgerundetes Rechteck 95">
            <a:extLst>
              <a:ext uri="{FF2B5EF4-FFF2-40B4-BE49-F238E27FC236}">
                <a16:creationId xmlns:a16="http://schemas.microsoft.com/office/drawing/2014/main" id="{B5DDFA9C-BD92-313B-10DF-5384D52FEED6}"/>
              </a:ext>
            </a:extLst>
          </p:cNvPr>
          <p:cNvSpPr/>
          <p:nvPr/>
        </p:nvSpPr>
        <p:spPr>
          <a:xfrm>
            <a:off x="15540239" y="39330000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CONTACT</a:t>
            </a:r>
          </a:p>
        </p:txBody>
      </p:sp>
      <p:pic>
        <p:nvPicPr>
          <p:cNvPr id="97" name="Grafik 96">
            <a:extLst>
              <a:ext uri="{FF2B5EF4-FFF2-40B4-BE49-F238E27FC236}">
                <a16:creationId xmlns:a16="http://schemas.microsoft.com/office/drawing/2014/main" id="{22F5104C-30E8-FE03-01FF-F2F447B30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31020" y="1429677"/>
            <a:ext cx="5760720" cy="969645"/>
          </a:xfrm>
          <a:prstGeom prst="rect">
            <a:avLst/>
          </a:prstGeom>
        </p:spPr>
      </p:pic>
      <p:sp>
        <p:nvSpPr>
          <p:cNvPr id="98" name="Textfeld 97">
            <a:extLst>
              <a:ext uri="{FF2B5EF4-FFF2-40B4-BE49-F238E27FC236}">
                <a16:creationId xmlns:a16="http://schemas.microsoft.com/office/drawing/2014/main" id="{278D7DFC-4504-45BD-6EB0-1C20EF2D635D}"/>
              </a:ext>
            </a:extLst>
          </p:cNvPr>
          <p:cNvSpPr txBox="1"/>
          <p:nvPr/>
        </p:nvSpPr>
        <p:spPr>
          <a:xfrm>
            <a:off x="16560000" y="1296000"/>
            <a:ext cx="178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+mj-lt"/>
              </a:rPr>
              <a:t>PARTNERLOGOS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7171435A-C302-AC0C-456F-BFA2449635E2}"/>
              </a:ext>
            </a:extLst>
          </p:cNvPr>
          <p:cNvSpPr txBox="1"/>
          <p:nvPr/>
        </p:nvSpPr>
        <p:spPr>
          <a:xfrm>
            <a:off x="15659101" y="12430870"/>
            <a:ext cx="13520737" cy="48503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200"/>
              </a:lnSpc>
              <a:spcAft>
                <a:spcPts val="600"/>
              </a:spcAft>
            </a:pPr>
            <a:r>
              <a:rPr lang="de-DE" sz="3600" b="1" dirty="0">
                <a:effectLst/>
                <a:latin typeface="Trebuchet MS" panose="020B0703020202090204" pitchFamily="34" charset="0"/>
              </a:rPr>
              <a:t>Trebuchet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Bold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36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ipsum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Headline (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Two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Lines Possible) </a:t>
            </a:r>
            <a:endParaRPr lang="de-DE" sz="3600" dirty="0">
              <a:effectLst/>
              <a:latin typeface="Trebuchet MS" panose="020B0703020202090204" pitchFamily="34" charset="0"/>
            </a:endParaRPr>
          </a:p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Trebuchet Regular 24 / </a:t>
            </a:r>
            <a:r>
              <a:rPr lang="de-DE" sz="2400" dirty="0" err="1">
                <a:latin typeface="Trebuchet MS" panose="020B0703020202090204" pitchFamily="34" charset="0"/>
              </a:rPr>
              <a:t>line</a:t>
            </a:r>
            <a:r>
              <a:rPr lang="de-DE" sz="2400" dirty="0">
                <a:latin typeface="Trebuchet MS" panose="020B0703020202090204" pitchFamily="34" charset="0"/>
              </a:rPr>
              <a:t> 32  Duis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nunc</a:t>
            </a:r>
            <a:r>
              <a:rPr lang="de-DE" sz="2400" dirty="0"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. Maecenas </a:t>
            </a:r>
            <a:r>
              <a:rPr lang="de-DE" sz="2400" dirty="0" err="1">
                <a:latin typeface="Trebuchet MS" panose="020B0703020202090204" pitchFamily="34" charset="0"/>
              </a:rPr>
              <a:t>feugiat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tellus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pretium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posuere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euismod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ornare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leo</a:t>
            </a:r>
            <a:r>
              <a:rPr lang="de-DE" sz="2400" dirty="0"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. Mauris </a:t>
            </a:r>
            <a:r>
              <a:rPr lang="de-DE" sz="2400" dirty="0" err="1"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tortor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Duis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nunc</a:t>
            </a:r>
            <a:r>
              <a:rPr lang="de-DE" sz="2400" dirty="0"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Vestibulum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mauris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malesuada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fames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turpis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rhoncus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luctus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. Integer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3573BA4B-324C-157E-32D1-96D915D8F3C6}"/>
              </a:ext>
            </a:extLst>
          </p:cNvPr>
          <p:cNvSpPr txBox="1"/>
          <p:nvPr/>
        </p:nvSpPr>
        <p:spPr>
          <a:xfrm>
            <a:off x="1066800" y="12430870"/>
            <a:ext cx="13520737" cy="28211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200"/>
              </a:lnSpc>
              <a:spcAft>
                <a:spcPts val="600"/>
              </a:spcAft>
            </a:pPr>
            <a:r>
              <a:rPr lang="de-DE" sz="3600" b="1" dirty="0">
                <a:effectLst/>
                <a:latin typeface="Trebuchet MS" panose="020B0703020202090204" pitchFamily="34" charset="0"/>
              </a:rPr>
              <a:t>Trebuchet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Bold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36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ipsum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Headline (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Two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Lines Possible) </a:t>
            </a:r>
            <a:endParaRPr lang="de-DE" sz="3600" dirty="0">
              <a:effectLst/>
              <a:latin typeface="Trebuchet MS" panose="020B0703020202090204" pitchFamily="34" charset="0"/>
            </a:endParaRPr>
          </a:p>
          <a:p>
            <a:pPr>
              <a:lnSpc>
                <a:spcPts val="3200"/>
              </a:lnSpc>
            </a:pPr>
            <a:r>
              <a:rPr lang="de-DE" sz="2400" dirty="0">
                <a:latin typeface="Trebuchet MS" panose="020B0703020202090204" pitchFamily="34" charset="0"/>
              </a:rPr>
              <a:t>Trebuchet Regular 24 / </a:t>
            </a:r>
            <a:r>
              <a:rPr lang="de-DE" sz="2400" dirty="0" err="1">
                <a:latin typeface="Trebuchet MS" panose="020B0703020202090204" pitchFamily="34" charset="0"/>
              </a:rPr>
              <a:t>line</a:t>
            </a:r>
            <a:r>
              <a:rPr lang="de-DE" sz="2400" dirty="0">
                <a:latin typeface="Trebuchet MS" panose="020B0703020202090204" pitchFamily="34" charset="0"/>
              </a:rPr>
              <a:t> 32 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Duis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sapien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nunc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dolor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Vivamus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nisl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Nullam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wisi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sem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semper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Donec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mattis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Proin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dapibus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sapien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vel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ante.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Aliquam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Maecenas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feugiat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tellus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pretium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posuere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euismod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eu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ornare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leo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vel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Mauris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tortor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purus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</a:pPr>
            <a:endParaRPr lang="de-DE" sz="2400" dirty="0">
              <a:effectLst/>
              <a:latin typeface="Trebuchet MS" panose="020B0703020202090204" pitchFamily="34" charset="0"/>
            </a:endParaRPr>
          </a:p>
          <a:p>
            <a:endParaRPr lang="de-DE" dirty="0"/>
          </a:p>
        </p:txBody>
      </p:sp>
      <p:sp>
        <p:nvSpPr>
          <p:cNvPr id="101" name="Abgerundetes Rechteck 100">
            <a:extLst>
              <a:ext uri="{FF2B5EF4-FFF2-40B4-BE49-F238E27FC236}">
                <a16:creationId xmlns:a16="http://schemas.microsoft.com/office/drawing/2014/main" id="{4331E65B-504D-1602-73E2-1E73940C8138}"/>
              </a:ext>
            </a:extLst>
          </p:cNvPr>
          <p:cNvSpPr/>
          <p:nvPr/>
        </p:nvSpPr>
        <p:spPr>
          <a:xfrm>
            <a:off x="636693" y="15344664"/>
            <a:ext cx="14400000" cy="2570879"/>
          </a:xfrm>
          <a:prstGeom prst="roundRect">
            <a:avLst>
              <a:gd name="adj" fmla="val 3039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pPr>
              <a:lnSpc>
                <a:spcPts val="3200"/>
              </a:lnSpc>
            </a:pPr>
            <a:r>
              <a:rPr lang="de-DE" sz="3000" dirty="0"/>
              <a:t>Trebuchet </a:t>
            </a:r>
            <a:r>
              <a:rPr lang="de-DE" sz="3000" dirty="0" err="1"/>
              <a:t>Bold</a:t>
            </a:r>
            <a:r>
              <a:rPr lang="de-DE" sz="3000" dirty="0"/>
              <a:t> 30 / </a:t>
            </a:r>
            <a:r>
              <a:rPr lang="de-DE" sz="3000" dirty="0" err="1"/>
              <a:t>line</a:t>
            </a:r>
            <a:r>
              <a:rPr lang="de-DE" sz="3000" dirty="0"/>
              <a:t> 32, </a:t>
            </a:r>
            <a:r>
              <a:rPr lang="de-DE" sz="3000" dirty="0" err="1"/>
              <a:t>Quisque</a:t>
            </a:r>
            <a:r>
              <a:rPr lang="de-DE" sz="3000" dirty="0"/>
              <a:t> </a:t>
            </a:r>
            <a:r>
              <a:rPr lang="de-DE" sz="3000" dirty="0" err="1"/>
              <a:t>lorem</a:t>
            </a:r>
            <a:r>
              <a:rPr lang="de-DE" sz="3000" dirty="0"/>
              <a:t> </a:t>
            </a:r>
            <a:r>
              <a:rPr lang="de-DE" sz="3000" dirty="0" err="1"/>
              <a:t>tortor</a:t>
            </a:r>
            <a:r>
              <a:rPr lang="de-DE" sz="3000" dirty="0"/>
              <a:t> </a:t>
            </a:r>
            <a:r>
              <a:rPr lang="de-DE" sz="3000" dirty="0" err="1"/>
              <a:t>fringilla</a:t>
            </a:r>
            <a:r>
              <a:rPr lang="de-DE" sz="3000" dirty="0"/>
              <a:t> sed, </a:t>
            </a:r>
            <a:r>
              <a:rPr lang="de-DE" sz="3000" dirty="0" err="1"/>
              <a:t>vestibulum</a:t>
            </a:r>
            <a:r>
              <a:rPr lang="de-DE" sz="3000" dirty="0"/>
              <a:t> </a:t>
            </a:r>
            <a:r>
              <a:rPr lang="de-DE" sz="3000" dirty="0" err="1"/>
              <a:t>id</a:t>
            </a:r>
            <a:r>
              <a:rPr lang="de-DE" sz="3000" dirty="0"/>
              <a:t>, </a:t>
            </a:r>
            <a:r>
              <a:rPr lang="de-DE" sz="3000" dirty="0" err="1"/>
              <a:t>eleifend</a:t>
            </a:r>
            <a:r>
              <a:rPr lang="de-DE" sz="3000" dirty="0"/>
              <a:t> </a:t>
            </a:r>
            <a:r>
              <a:rPr lang="de-DE" sz="3000" dirty="0" err="1"/>
              <a:t>justo</a:t>
            </a:r>
            <a:r>
              <a:rPr lang="de-DE" sz="3000" dirty="0"/>
              <a:t> </a:t>
            </a:r>
            <a:r>
              <a:rPr lang="de-DE" sz="3000" dirty="0" err="1"/>
              <a:t>vel</a:t>
            </a:r>
            <a:r>
              <a:rPr lang="de-DE" sz="3000" dirty="0"/>
              <a:t> </a:t>
            </a:r>
            <a:r>
              <a:rPr lang="de-DE" sz="3000" dirty="0" err="1"/>
              <a:t>bibendum</a:t>
            </a:r>
            <a:r>
              <a:rPr lang="de-DE" sz="3000" dirty="0"/>
              <a:t> </a:t>
            </a:r>
            <a:r>
              <a:rPr lang="de-DE" sz="3000" dirty="0" err="1"/>
              <a:t>sapien</a:t>
            </a:r>
            <a:r>
              <a:rPr lang="de-DE" sz="3000" dirty="0"/>
              <a:t> </a:t>
            </a:r>
            <a:r>
              <a:rPr lang="de-DE" sz="3000" dirty="0" err="1"/>
              <a:t>massa</a:t>
            </a:r>
            <a:r>
              <a:rPr lang="de-DE" sz="3000" dirty="0"/>
              <a:t> </a:t>
            </a:r>
            <a:r>
              <a:rPr lang="de-DE" sz="3000" dirty="0" err="1"/>
              <a:t>ac</a:t>
            </a:r>
            <a:r>
              <a:rPr lang="de-DE" sz="3000" dirty="0"/>
              <a:t> </a:t>
            </a:r>
            <a:r>
              <a:rPr lang="de-DE" sz="3000" dirty="0" err="1"/>
              <a:t>turpis</a:t>
            </a:r>
            <a:r>
              <a:rPr lang="de-DE" sz="3000" dirty="0"/>
              <a:t> </a:t>
            </a:r>
            <a:r>
              <a:rPr lang="de-DE" sz="3000" dirty="0" err="1"/>
              <a:t>faucibus</a:t>
            </a:r>
            <a:r>
              <a:rPr lang="de-DE" sz="3000" dirty="0"/>
              <a:t> </a:t>
            </a:r>
            <a:r>
              <a:rPr lang="de-DE" sz="3000" dirty="0" err="1"/>
              <a:t>orci</a:t>
            </a:r>
            <a:r>
              <a:rPr lang="de-DE" sz="3000" dirty="0"/>
              <a:t> </a:t>
            </a:r>
            <a:r>
              <a:rPr lang="de-DE" sz="3000" dirty="0" err="1"/>
              <a:t>luctus</a:t>
            </a:r>
            <a:r>
              <a:rPr lang="de-DE" sz="3000" dirty="0"/>
              <a:t> non. </a:t>
            </a:r>
            <a:r>
              <a:rPr lang="de-DE" sz="3000" dirty="0" err="1"/>
              <a:t>Quisque</a:t>
            </a:r>
            <a:r>
              <a:rPr lang="de-DE" sz="3000" dirty="0"/>
              <a:t> </a:t>
            </a:r>
            <a:r>
              <a:rPr lang="de-DE" sz="3000" dirty="0" err="1"/>
              <a:t>lorem</a:t>
            </a:r>
            <a:r>
              <a:rPr lang="de-DE" sz="3000" dirty="0"/>
              <a:t> </a:t>
            </a:r>
            <a:r>
              <a:rPr lang="de-DE" sz="3000" dirty="0" err="1"/>
              <a:t>tortor</a:t>
            </a:r>
            <a:r>
              <a:rPr lang="de-DE" sz="3000" dirty="0"/>
              <a:t> </a:t>
            </a:r>
            <a:r>
              <a:rPr lang="de-DE" sz="3000" dirty="0" err="1"/>
              <a:t>fringilla</a:t>
            </a:r>
            <a:r>
              <a:rPr lang="de-DE" sz="3000" dirty="0"/>
              <a:t> sed, </a:t>
            </a:r>
            <a:r>
              <a:rPr lang="de-DE" sz="3000" dirty="0" err="1"/>
              <a:t>vestibulum</a:t>
            </a:r>
            <a:r>
              <a:rPr lang="de-DE" sz="3000" dirty="0"/>
              <a:t> id. 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8BD6585B-3E8E-24DA-8989-C54B6451A171}"/>
              </a:ext>
            </a:extLst>
          </p:cNvPr>
          <p:cNvSpPr txBox="1"/>
          <p:nvPr/>
        </p:nvSpPr>
        <p:spPr>
          <a:xfrm>
            <a:off x="1076325" y="18076616"/>
            <a:ext cx="13520737" cy="4449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Trebuchet Regular 24 / </a:t>
            </a:r>
            <a:r>
              <a:rPr lang="de-DE" sz="2400" dirty="0" err="1">
                <a:latin typeface="Trebuchet MS" panose="020B0703020202090204" pitchFamily="34" charset="0"/>
              </a:rPr>
              <a:t>line</a:t>
            </a:r>
            <a:r>
              <a:rPr lang="de-DE" sz="2400" dirty="0">
                <a:latin typeface="Trebuchet MS" panose="020B0703020202090204" pitchFamily="34" charset="0"/>
              </a:rPr>
              <a:t> 32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elit</a:t>
            </a:r>
            <a:r>
              <a:rPr lang="de-DE" sz="2400" dirty="0">
                <a:latin typeface="Trebuchet MS" panose="020B0703020202090204" pitchFamily="34" charset="0"/>
              </a:rPr>
              <a:t>. Sed do </a:t>
            </a:r>
            <a:r>
              <a:rPr lang="de-DE" sz="2400" dirty="0" err="1">
                <a:latin typeface="Trebuchet MS" panose="020B0703020202090204" pitchFamily="34" charset="0"/>
              </a:rPr>
              <a:t>eiusmod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tempor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incididunt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ut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labore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dolore</a:t>
            </a:r>
            <a:r>
              <a:rPr lang="de-DE" sz="2400" dirty="0">
                <a:latin typeface="Trebuchet MS" panose="020B0703020202090204" pitchFamily="34" charset="0"/>
              </a:rPr>
              <a:t> magna </a:t>
            </a:r>
            <a:r>
              <a:rPr lang="de-DE" sz="2400" dirty="0" err="1">
                <a:latin typeface="Trebuchet MS" panose="020B0703020202090204" pitchFamily="34" charset="0"/>
              </a:rPr>
              <a:t>aliqua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Ut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enim</a:t>
            </a:r>
            <a:r>
              <a:rPr lang="de-DE" sz="2400" dirty="0">
                <a:latin typeface="Trebuchet MS" panose="020B0703020202090204" pitchFamily="34" charset="0"/>
              </a:rPr>
              <a:t> ad minim </a:t>
            </a:r>
            <a:r>
              <a:rPr lang="de-DE" sz="2400" dirty="0" err="1">
                <a:latin typeface="Trebuchet MS" panose="020B0703020202090204" pitchFamily="34" charset="0"/>
              </a:rPr>
              <a:t>veniam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quis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nostrud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exercitation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ullamco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laboris</a:t>
            </a:r>
            <a:r>
              <a:rPr lang="de-DE" sz="2400" dirty="0"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latin typeface="Trebuchet MS" panose="020B0703020202090204" pitchFamily="34" charset="0"/>
              </a:rPr>
              <a:t>ut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aliquip</a:t>
            </a:r>
            <a:r>
              <a:rPr lang="de-DE" sz="2400" dirty="0">
                <a:latin typeface="Trebuchet MS" panose="020B0703020202090204" pitchFamily="34" charset="0"/>
              </a:rPr>
              <a:t> ex </a:t>
            </a:r>
            <a:r>
              <a:rPr lang="de-DE" sz="2400" dirty="0" err="1">
                <a:latin typeface="Trebuchet MS" panose="020B0703020202090204" pitchFamily="34" charset="0"/>
              </a:rPr>
              <a:t>ea</a:t>
            </a:r>
            <a:r>
              <a:rPr lang="de-DE" sz="2400" dirty="0">
                <a:latin typeface="Trebuchet MS" panose="020B0703020202090204" pitchFamily="34" charset="0"/>
              </a:rPr>
              <a:t> commodo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Duis </a:t>
            </a:r>
            <a:r>
              <a:rPr lang="de-DE" sz="2400" dirty="0" err="1">
                <a:latin typeface="Trebuchet MS" panose="020B0703020202090204" pitchFamily="34" charset="0"/>
              </a:rPr>
              <a:t>aute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irure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 in </a:t>
            </a:r>
            <a:r>
              <a:rPr lang="de-DE" sz="2400" dirty="0" err="1">
                <a:latin typeface="Trebuchet MS" panose="020B0703020202090204" pitchFamily="34" charset="0"/>
              </a:rPr>
              <a:t>reprehenderit</a:t>
            </a:r>
            <a:r>
              <a:rPr lang="de-DE" sz="2400" dirty="0">
                <a:latin typeface="Trebuchet MS" panose="020B0703020202090204" pitchFamily="34" charset="0"/>
              </a:rPr>
              <a:t> in </a:t>
            </a:r>
            <a:r>
              <a:rPr lang="de-DE" sz="2400" dirty="0" err="1">
                <a:latin typeface="Trebuchet MS" panose="020B0703020202090204" pitchFamily="34" charset="0"/>
              </a:rPr>
              <a:t>voluptate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 esse </a:t>
            </a:r>
            <a:r>
              <a:rPr lang="de-DE" sz="2400" dirty="0" err="1">
                <a:latin typeface="Trebuchet MS" panose="020B0703020202090204" pitchFamily="34" charset="0"/>
              </a:rPr>
              <a:t>cillum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dolore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fugiat</a:t>
            </a:r>
            <a:r>
              <a:rPr lang="de-DE" sz="2400" dirty="0">
                <a:latin typeface="Trebuchet MS" panose="020B0703020202090204" pitchFamily="34" charset="0"/>
              </a:rPr>
              <a:t> nulla </a:t>
            </a:r>
            <a:r>
              <a:rPr lang="de-DE" sz="2400" dirty="0" err="1">
                <a:latin typeface="Trebuchet MS" panose="020B0703020202090204" pitchFamily="34" charset="0"/>
              </a:rPr>
              <a:t>pariatur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Excepteur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sint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occaecat</a:t>
            </a:r>
            <a:r>
              <a:rPr lang="de-DE" sz="2400" dirty="0">
                <a:latin typeface="Trebuchet MS" panose="020B0703020202090204" pitchFamily="34" charset="0"/>
              </a:rPr>
              <a:t> cupidatat non </a:t>
            </a:r>
            <a:r>
              <a:rPr lang="de-DE" sz="2400" dirty="0" err="1">
                <a:latin typeface="Trebuchet MS" panose="020B0703020202090204" pitchFamily="34" charset="0"/>
              </a:rPr>
              <a:t>proident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sunt</a:t>
            </a:r>
            <a:r>
              <a:rPr lang="de-DE" sz="2400" dirty="0">
                <a:latin typeface="Trebuchet MS" panose="020B0703020202090204" pitchFamily="34" charset="0"/>
              </a:rPr>
              <a:t> in culpa </a:t>
            </a:r>
            <a:r>
              <a:rPr lang="de-DE" sz="2400" dirty="0" err="1">
                <a:latin typeface="Trebuchet MS" panose="020B0703020202090204" pitchFamily="34" charset="0"/>
              </a:rPr>
              <a:t>qui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officia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deserunt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mollit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anim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est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laborum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Duis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nunc</a:t>
            </a:r>
            <a:r>
              <a:rPr lang="de-DE" sz="2400" dirty="0"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. Maecenas </a:t>
            </a:r>
            <a:r>
              <a:rPr lang="de-DE" sz="2400" dirty="0" err="1">
                <a:latin typeface="Trebuchet MS" panose="020B0703020202090204" pitchFamily="34" charset="0"/>
              </a:rPr>
              <a:t>feugiat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tellus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pretium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posuere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euismod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ornare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leo</a:t>
            </a:r>
            <a:r>
              <a:rPr lang="de-DE" sz="2400" dirty="0"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. Mauris </a:t>
            </a:r>
            <a:r>
              <a:rPr lang="de-DE" sz="2400" dirty="0" err="1"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tortor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</p:txBody>
      </p:sp>
      <p:sp>
        <p:nvSpPr>
          <p:cNvPr id="103" name="Abgerundetes Rechteck 102">
            <a:extLst>
              <a:ext uri="{FF2B5EF4-FFF2-40B4-BE49-F238E27FC236}">
                <a16:creationId xmlns:a16="http://schemas.microsoft.com/office/drawing/2014/main" id="{5C3D7ED0-81D8-4575-EAA7-15E187876057}"/>
              </a:ext>
            </a:extLst>
          </p:cNvPr>
          <p:cNvSpPr/>
          <p:nvPr/>
        </p:nvSpPr>
        <p:spPr>
          <a:xfrm>
            <a:off x="15318000" y="27116956"/>
            <a:ext cx="14417999" cy="9720000"/>
          </a:xfrm>
          <a:prstGeom prst="roundRect">
            <a:avLst>
              <a:gd name="adj" fmla="val 860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pPr>
              <a:lnSpc>
                <a:spcPts val="3200"/>
              </a:lnSpc>
            </a:pPr>
            <a:endParaRPr lang="de-DE" sz="3000" dirty="0"/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0CAC19CB-44D6-F848-1EEE-F807FD66212D}"/>
              </a:ext>
            </a:extLst>
          </p:cNvPr>
          <p:cNvSpPr txBox="1"/>
          <p:nvPr/>
        </p:nvSpPr>
        <p:spPr>
          <a:xfrm>
            <a:off x="15678150" y="40009010"/>
            <a:ext cx="6480175" cy="202291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2600" b="1" dirty="0">
                <a:effectLst/>
                <a:latin typeface="Trebuchet MS" panose="020B0703020202090204" pitchFamily="34" charset="0"/>
              </a:rPr>
              <a:t>Institution</a:t>
            </a:r>
            <a:endParaRPr lang="de-DE" sz="2600" dirty="0">
              <a:effectLst/>
              <a:latin typeface="Trebuchet MS" panose="020B070302020209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2600" b="1" dirty="0">
                <a:effectLst/>
                <a:latin typeface="Trebuchet MS" panose="020B0703020202090204" pitchFamily="34" charset="0"/>
              </a:rPr>
              <a:t>Name </a:t>
            </a:r>
            <a:r>
              <a:rPr lang="de-DE" sz="2600" b="1" dirty="0" err="1">
                <a:effectLst/>
                <a:latin typeface="Trebuchet MS" panose="020B0703020202090204" pitchFamily="34" charset="0"/>
              </a:rPr>
              <a:t>Surname</a:t>
            </a:r>
            <a:endParaRPr lang="de-DE" sz="2600" dirty="0">
              <a:effectLst/>
              <a:latin typeface="Trebuchet MS" panose="020B070302020209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de-DE" sz="2600" dirty="0">
              <a:effectLst/>
              <a:latin typeface="Trebuchet MS" panose="020B0703020202090204" pitchFamily="34" charset="0"/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AB96C6AF-5887-8261-DD94-A32C068CEBBC}"/>
              </a:ext>
            </a:extLst>
          </p:cNvPr>
          <p:cNvSpPr txBox="1"/>
          <p:nvPr/>
        </p:nvSpPr>
        <p:spPr>
          <a:xfrm>
            <a:off x="22710775" y="40009010"/>
            <a:ext cx="6469063" cy="22009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ct val="150000"/>
              </a:lnSpc>
              <a:spcBef>
                <a:spcPts val="600"/>
              </a:spcBef>
              <a:defRPr sz="2600" b="1">
                <a:effectLst/>
                <a:latin typeface="Trebuchet MS" panose="020B0703020202090204" pitchFamily="34" charset="0"/>
              </a:defRPr>
            </a:lvl1pPr>
          </a:lstStyle>
          <a:p>
            <a:r>
              <a:rPr lang="de-DE" dirty="0"/>
              <a:t>Email</a:t>
            </a:r>
          </a:p>
          <a:p>
            <a:r>
              <a:rPr lang="de-DE" dirty="0" err="1"/>
              <a:t>Telephone</a:t>
            </a:r>
            <a:endParaRPr lang="de-DE" dirty="0"/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B1D2EF65-0685-2C07-A8BC-977F08CDC0FB}"/>
              </a:ext>
            </a:extLst>
          </p:cNvPr>
          <p:cNvSpPr txBox="1"/>
          <p:nvPr/>
        </p:nvSpPr>
        <p:spPr>
          <a:xfrm>
            <a:off x="15764551" y="27746572"/>
            <a:ext cx="13501688" cy="842934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200"/>
              </a:lnSpc>
              <a:spcAft>
                <a:spcPts val="2400"/>
              </a:spcAft>
            </a:pPr>
            <a:r>
              <a:rPr lang="de-DE" sz="40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CONCLUSION</a:t>
            </a:r>
          </a:p>
          <a:p>
            <a:pPr>
              <a:lnSpc>
                <a:spcPts val="4200"/>
              </a:lnSpc>
              <a:spcAft>
                <a:spcPts val="600"/>
              </a:spcAft>
            </a:pP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Trebuchet </a:t>
            </a:r>
            <a:r>
              <a:rPr lang="de-DE" sz="3600" b="1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Bold</a:t>
            </a: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36 </a:t>
            </a:r>
            <a:r>
              <a:rPr lang="de-DE" sz="3600" b="1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600" b="1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ipsum</a:t>
            </a: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Headline 	 </a:t>
            </a:r>
            <a:endParaRPr lang="de-DE" sz="3600" dirty="0">
              <a:solidFill>
                <a:schemeClr val="bg1"/>
              </a:solidFill>
              <a:effectLst/>
              <a:latin typeface="Trebuchet MS" panose="020B0703020202090204" pitchFamily="34" charset="0"/>
            </a:endParaRPr>
          </a:p>
          <a:p>
            <a:pPr>
              <a:lnSpc>
                <a:spcPts val="32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Trebuchet Regular 30 /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line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32 Duis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nunc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suscipit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sollicitudin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dolor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Vivamus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nisl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Nullam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wisi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semper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Donec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mattis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Phasellus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Proin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dapibus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ante.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Aliquam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erat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volutpat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Pellentesque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convallis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Maecenas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feugiat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tellus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pellentesque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pretium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posuere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euismod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eu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ornare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leo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nisi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Mauris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tortor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purus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Duis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nunc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suscipit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sollicitudin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dolor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Vivamus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nisl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Nullam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wisi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semper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Donec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mattis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Phasellus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Proin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dapibus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ante. Duis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nunc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suscipit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sollicitudin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dolor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</a:p>
          <a:p>
            <a:pPr>
              <a:lnSpc>
                <a:spcPts val="32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Trebuchet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Bold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30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line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32,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Quisque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tortor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fringilla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sed,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vestibulum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bibendum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massa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ac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turpis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faucibus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orci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luctus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Quisque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tortor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fringilla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sed,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vestibulum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bibendum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massa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ac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turpis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faucibus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orci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luctus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non.</a:t>
            </a:r>
            <a:r>
              <a:rPr lang="de-DE" sz="30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 </a:t>
            </a:r>
            <a:endParaRPr lang="de-DE" sz="3000" dirty="0">
              <a:solidFill>
                <a:schemeClr val="bg1"/>
              </a:solidFill>
              <a:effectLst/>
              <a:latin typeface="Trebuchet MS" panose="020B0703020202090204" pitchFamily="34" charset="0"/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871F5DD2-DD3B-AA81-505C-5E736B3AB721}"/>
              </a:ext>
            </a:extLst>
          </p:cNvPr>
          <p:cNvSpPr txBox="1"/>
          <p:nvPr/>
        </p:nvSpPr>
        <p:spPr>
          <a:xfrm>
            <a:off x="1076325" y="24174393"/>
            <a:ext cx="13520737" cy="54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200"/>
              </a:lnSpc>
              <a:spcAft>
                <a:spcPts val="600"/>
              </a:spcAft>
            </a:pPr>
            <a:r>
              <a:rPr lang="de-DE" sz="3600" b="1" dirty="0">
                <a:effectLst/>
                <a:latin typeface="Trebuchet MS" panose="020B0703020202090204" pitchFamily="34" charset="0"/>
              </a:rPr>
              <a:t>Trebuchet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Bold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36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ipsum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Headline (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Two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Lines Possible) </a:t>
            </a:r>
            <a:endParaRPr lang="de-DE" sz="3600" dirty="0">
              <a:effectLst/>
              <a:latin typeface="Trebuchet MS" panose="020B0703020202090204" pitchFamily="34" charset="0"/>
            </a:endParaRP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4FAF53ED-3FE7-4F4A-2FB6-C0F73D090878}"/>
              </a:ext>
            </a:extLst>
          </p:cNvPr>
          <p:cNvSpPr txBox="1"/>
          <p:nvPr/>
        </p:nvSpPr>
        <p:spPr>
          <a:xfrm>
            <a:off x="1076325" y="24984393"/>
            <a:ext cx="6492875" cy="1316036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Trebuchet Regular 24 / </a:t>
            </a:r>
            <a:r>
              <a:rPr lang="de-DE" sz="2400" dirty="0" err="1">
                <a:latin typeface="Trebuchet MS" panose="020B0703020202090204" pitchFamily="34" charset="0"/>
              </a:rPr>
              <a:t>line</a:t>
            </a:r>
            <a:r>
              <a:rPr lang="de-DE" sz="2400" dirty="0">
                <a:latin typeface="Trebuchet MS" panose="020B0703020202090204" pitchFamily="34" charset="0"/>
              </a:rPr>
              <a:t> 32 Duis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nunc</a:t>
            </a:r>
            <a:r>
              <a:rPr lang="de-DE" sz="2400" dirty="0"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. Maecenas </a:t>
            </a:r>
            <a:r>
              <a:rPr lang="de-DE" sz="2400" dirty="0" err="1">
                <a:latin typeface="Trebuchet MS" panose="020B0703020202090204" pitchFamily="34" charset="0"/>
              </a:rPr>
              <a:t>feugiat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tellus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pretium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posuere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euismod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ornare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leo</a:t>
            </a:r>
            <a:r>
              <a:rPr lang="de-DE" sz="2400" dirty="0"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. Mauris </a:t>
            </a:r>
            <a:r>
              <a:rPr lang="de-DE" sz="2400" dirty="0" err="1"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tortor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Duis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nunc</a:t>
            </a:r>
            <a:r>
              <a:rPr lang="de-DE" sz="2400" dirty="0"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</a:t>
            </a:r>
          </a:p>
          <a:p>
            <a:pPr>
              <a:lnSpc>
                <a:spcPts val="3200"/>
              </a:lnSpc>
              <a:spcBef>
                <a:spcPts val="2400"/>
              </a:spcBef>
            </a:pPr>
            <a:r>
              <a:rPr lang="de-DE" sz="3000" b="1" dirty="0">
                <a:latin typeface="Trebuchet MS" panose="020B0703020202090204" pitchFamily="34" charset="0"/>
              </a:rPr>
              <a:t>Trebuchet </a:t>
            </a:r>
            <a:r>
              <a:rPr lang="de-DE" sz="3000" b="1" dirty="0" err="1">
                <a:latin typeface="Trebuchet MS" panose="020B0703020202090204" pitchFamily="34" charset="0"/>
              </a:rPr>
              <a:t>Bold</a:t>
            </a:r>
            <a:r>
              <a:rPr lang="de-DE" sz="3000" b="1" dirty="0">
                <a:latin typeface="Trebuchet MS" panose="020B0703020202090204" pitchFamily="34" charset="0"/>
              </a:rPr>
              <a:t> 30 </a:t>
            </a:r>
            <a:r>
              <a:rPr lang="de-DE" sz="3000" b="1" dirty="0" err="1">
                <a:latin typeface="Trebuchet MS" panose="020B0703020202090204" pitchFamily="34" charset="0"/>
              </a:rPr>
              <a:t>Lorem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  <a:r>
              <a:rPr lang="de-DE" sz="3000" b="1" dirty="0" err="1">
                <a:latin typeface="Trebuchet MS" panose="020B0703020202090204" pitchFamily="34" charset="0"/>
              </a:rPr>
              <a:t>Subline</a:t>
            </a:r>
            <a:endParaRPr lang="de-DE" sz="3000" b="1" dirty="0">
              <a:latin typeface="Trebuchet MS" panose="020B0703020202090204" pitchFamily="34" charset="0"/>
            </a:endParaRPr>
          </a:p>
          <a:p>
            <a:pPr>
              <a:lnSpc>
                <a:spcPts val="3200"/>
              </a:lnSpc>
            </a:pPr>
            <a:r>
              <a:rPr lang="de-DE" sz="2400" dirty="0">
                <a:latin typeface="Trebuchet MS" panose="020B0703020202090204" pitchFamily="34" charset="0"/>
              </a:rPr>
              <a:t>Vestibulum commodo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 a,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laoreet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enim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fermentum</a:t>
            </a:r>
            <a:r>
              <a:rPr lang="de-DE" sz="2400" dirty="0">
                <a:latin typeface="Trebuchet MS" panose="020B0703020202090204" pitchFamily="34" charset="0"/>
              </a:rPr>
              <a:t> in,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facilisis</a:t>
            </a:r>
            <a:r>
              <a:rPr lang="de-DE" sz="2400" dirty="0">
                <a:latin typeface="Trebuchet MS" panose="020B0703020202090204" pitchFamily="34" charset="0"/>
              </a:rPr>
              <a:t>. Nulla </a:t>
            </a:r>
            <a:r>
              <a:rPr lang="de-DE" sz="2400" dirty="0" err="1">
                <a:latin typeface="Trebuchet MS" panose="020B0703020202090204" pitchFamily="34" charset="0"/>
              </a:rPr>
              <a:t>imperdiet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 magna. Vestibulum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mauris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malesuada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fames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turpis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rhoncus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luctus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. Integer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Bef>
                <a:spcPts val="2400"/>
              </a:spcBef>
            </a:pPr>
            <a:r>
              <a:rPr lang="de-DE" sz="3000" b="1" dirty="0">
                <a:latin typeface="Trebuchet MS" panose="020B0703020202090204" pitchFamily="34" charset="0"/>
              </a:rPr>
              <a:t>Trebuchet </a:t>
            </a:r>
            <a:r>
              <a:rPr lang="de-DE" sz="3000" b="1" dirty="0" err="1">
                <a:latin typeface="Trebuchet MS" panose="020B0703020202090204" pitchFamily="34" charset="0"/>
              </a:rPr>
              <a:t>Bold</a:t>
            </a:r>
            <a:r>
              <a:rPr lang="de-DE" sz="3000" b="1" dirty="0">
                <a:latin typeface="Trebuchet MS" panose="020B0703020202090204" pitchFamily="34" charset="0"/>
              </a:rPr>
              <a:t> 30 </a:t>
            </a:r>
            <a:r>
              <a:rPr lang="de-DE" sz="3000" b="1" dirty="0" err="1">
                <a:latin typeface="Trebuchet MS" panose="020B0703020202090204" pitchFamily="34" charset="0"/>
              </a:rPr>
              <a:t>Lorem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  <a:r>
              <a:rPr lang="de-DE" sz="3000" b="1" dirty="0" err="1">
                <a:latin typeface="Trebuchet MS" panose="020B0703020202090204" pitchFamily="34" charset="0"/>
              </a:rPr>
              <a:t>Subline</a:t>
            </a:r>
            <a:endParaRPr lang="de-DE" sz="3000" b="1" dirty="0">
              <a:latin typeface="Trebuchet MS" panose="020B0703020202090204" pitchFamily="34" charset="0"/>
            </a:endParaRPr>
          </a:p>
          <a:p>
            <a:pPr>
              <a:lnSpc>
                <a:spcPts val="3200"/>
              </a:lnSpc>
            </a:pP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fermentum</a:t>
            </a:r>
            <a:r>
              <a:rPr lang="de-DE" sz="2400" dirty="0">
                <a:latin typeface="Trebuchet MS" panose="020B0703020202090204" pitchFamily="34" charset="0"/>
              </a:rPr>
              <a:t> in,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facilisis</a:t>
            </a:r>
            <a:r>
              <a:rPr lang="de-DE" sz="2400" dirty="0">
                <a:latin typeface="Trebuchet MS" panose="020B0703020202090204" pitchFamily="34" charset="0"/>
              </a:rPr>
              <a:t>. Nulla </a:t>
            </a:r>
            <a:r>
              <a:rPr lang="de-DE" sz="2400" dirty="0" err="1">
                <a:latin typeface="Trebuchet MS" panose="020B0703020202090204" pitchFamily="34" charset="0"/>
              </a:rPr>
              <a:t>imperdiet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 magna. Vestibulum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mauris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malesuada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fames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turpis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rhoncus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luctus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. Integer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AF67E311-AE54-4AFB-515C-1C2D05FCB2A6}"/>
              </a:ext>
            </a:extLst>
          </p:cNvPr>
          <p:cNvSpPr txBox="1"/>
          <p:nvPr/>
        </p:nvSpPr>
        <p:spPr>
          <a:xfrm>
            <a:off x="8168403" y="24984394"/>
            <a:ext cx="6492875" cy="26527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3200"/>
              </a:lnSpc>
            </a:pP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. Maecenas </a:t>
            </a:r>
            <a:r>
              <a:rPr lang="de-DE" sz="2400" dirty="0" err="1">
                <a:latin typeface="Trebuchet MS" panose="020B0703020202090204" pitchFamily="34" charset="0"/>
              </a:rPr>
              <a:t>feugiat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tellus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pretium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posuere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euismod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ornare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leo</a:t>
            </a:r>
            <a:r>
              <a:rPr lang="de-DE" sz="2400" dirty="0"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. Mauris </a:t>
            </a:r>
            <a:r>
              <a:rPr lang="de-DE" sz="2400" dirty="0" err="1"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tortor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EE74515D-CC1F-B7EB-01CB-FE39427F974E}"/>
              </a:ext>
            </a:extLst>
          </p:cNvPr>
          <p:cNvSpPr txBox="1"/>
          <p:nvPr/>
        </p:nvSpPr>
        <p:spPr>
          <a:xfrm>
            <a:off x="8139523" y="31637296"/>
            <a:ext cx="6457540" cy="67931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b="1" dirty="0">
                <a:effectLst/>
              </a:rPr>
              <a:t>Picture. </a:t>
            </a:r>
            <a:r>
              <a:rPr lang="de-DE" dirty="0">
                <a:effectLst/>
              </a:rPr>
              <a:t>Duis </a:t>
            </a:r>
            <a:r>
              <a:rPr lang="de-DE" dirty="0" err="1">
                <a:effectLst/>
              </a:rPr>
              <a:t>aute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irure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dolor</a:t>
            </a:r>
            <a:r>
              <a:rPr lang="de-DE" dirty="0">
                <a:effectLst/>
              </a:rPr>
              <a:t> in </a:t>
            </a:r>
            <a:r>
              <a:rPr lang="de-DE" dirty="0" err="1">
                <a:effectLst/>
              </a:rPr>
              <a:t>reprehenderit</a:t>
            </a:r>
            <a:r>
              <a:rPr lang="de-DE" dirty="0">
                <a:effectLst/>
              </a:rPr>
              <a:t> in </a:t>
            </a:r>
            <a:r>
              <a:rPr lang="de-DE" dirty="0" err="1">
                <a:effectLst/>
              </a:rPr>
              <a:t>voluptate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velit</a:t>
            </a:r>
            <a:r>
              <a:rPr lang="de-DE" dirty="0">
                <a:effectLst/>
              </a:rPr>
              <a:t> esse </a:t>
            </a:r>
            <a:r>
              <a:rPr lang="de-DE" dirty="0" err="1">
                <a:effectLst/>
              </a:rPr>
              <a:t>cillum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dolore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eu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fugiat</a:t>
            </a:r>
            <a:r>
              <a:rPr lang="de-DE" dirty="0">
                <a:effectLst/>
              </a:rPr>
              <a:t> nulla </a:t>
            </a:r>
            <a:r>
              <a:rPr lang="de-DE" dirty="0" err="1">
                <a:effectLst/>
              </a:rPr>
              <a:t>pariatur</a:t>
            </a:r>
            <a:r>
              <a:rPr lang="de-DE" dirty="0">
                <a:effectLst/>
              </a:rPr>
              <a:t>. 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5656F29D-A7CB-FD25-AFC3-E109C24E61EE}"/>
              </a:ext>
            </a:extLst>
          </p:cNvPr>
          <p:cNvSpPr txBox="1"/>
          <p:nvPr/>
        </p:nvSpPr>
        <p:spPr>
          <a:xfrm>
            <a:off x="8168403" y="32889529"/>
            <a:ext cx="6492875" cy="60802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3200"/>
              </a:lnSpc>
            </a:pP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 </a:t>
            </a:r>
          </a:p>
          <a:p>
            <a:pPr>
              <a:lnSpc>
                <a:spcPts val="3200"/>
              </a:lnSpc>
              <a:spcBef>
                <a:spcPts val="2400"/>
              </a:spcBef>
            </a:pPr>
            <a:r>
              <a:rPr lang="de-DE" sz="3000" b="1" dirty="0">
                <a:latin typeface="Trebuchet MS" panose="020B0703020202090204" pitchFamily="34" charset="0"/>
              </a:rPr>
              <a:t>Trebuchet </a:t>
            </a:r>
            <a:r>
              <a:rPr lang="de-DE" sz="3000" b="1" dirty="0" err="1">
                <a:latin typeface="Trebuchet MS" panose="020B0703020202090204" pitchFamily="34" charset="0"/>
              </a:rPr>
              <a:t>Bold</a:t>
            </a:r>
            <a:r>
              <a:rPr lang="de-DE" sz="3000" b="1" dirty="0">
                <a:latin typeface="Trebuchet MS" panose="020B0703020202090204" pitchFamily="34" charset="0"/>
              </a:rPr>
              <a:t> 30 </a:t>
            </a:r>
            <a:r>
              <a:rPr lang="de-DE" sz="3000" b="1" dirty="0" err="1">
                <a:latin typeface="Trebuchet MS" panose="020B0703020202090204" pitchFamily="34" charset="0"/>
              </a:rPr>
              <a:t>Lorem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  <a:r>
              <a:rPr lang="de-DE" sz="3000" b="1" dirty="0" err="1">
                <a:latin typeface="Trebuchet MS" panose="020B0703020202090204" pitchFamily="34" charset="0"/>
              </a:rPr>
              <a:t>Subline</a:t>
            </a:r>
            <a:br>
              <a:rPr lang="de-DE" sz="2400" b="1" dirty="0">
                <a:effectLst/>
                <a:latin typeface="Verdana" panose="020B0604030504040204" pitchFamily="34" charset="0"/>
              </a:rPr>
            </a:br>
            <a:r>
              <a:rPr lang="de-DE" sz="2400" dirty="0">
                <a:latin typeface="Trebuchet MS" panose="020B0703020202090204" pitchFamily="34" charset="0"/>
              </a:rPr>
              <a:t>Nulla </a:t>
            </a:r>
            <a:r>
              <a:rPr lang="de-DE" sz="2400" dirty="0" err="1">
                <a:latin typeface="Trebuchet MS" panose="020B0703020202090204" pitchFamily="34" charset="0"/>
              </a:rPr>
              <a:t>imperdiet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 magna. Vestibulum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mauris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malesuada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fames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turpis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rhoncus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luctus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. Integer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  <a:br>
              <a:rPr lang="de-DE" sz="2400" dirty="0">
                <a:latin typeface="Trebuchet MS" panose="020B0703020202090204" pitchFamily="34" charset="0"/>
              </a:rPr>
            </a:br>
            <a:endParaRPr lang="de-DE" sz="2400" dirty="0">
              <a:latin typeface="Trebuchet MS" panose="020B0703020202090204" pitchFamily="34" charset="0"/>
            </a:endParaRPr>
          </a:p>
        </p:txBody>
      </p:sp>
      <p:sp>
        <p:nvSpPr>
          <p:cNvPr id="115" name="Abgerundetes Rechteck 114">
            <a:extLst>
              <a:ext uri="{FF2B5EF4-FFF2-40B4-BE49-F238E27FC236}">
                <a16:creationId xmlns:a16="http://schemas.microsoft.com/office/drawing/2014/main" id="{E658A1A3-989D-3D20-5594-64876525EEAD}"/>
              </a:ext>
            </a:extLst>
          </p:cNvPr>
          <p:cNvSpPr/>
          <p:nvPr/>
        </p:nvSpPr>
        <p:spPr>
          <a:xfrm>
            <a:off x="15540239" y="11555100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RESULTS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BEEADD73-F39A-FD60-5DBE-D197C3A0F8D0}"/>
              </a:ext>
            </a:extLst>
          </p:cNvPr>
          <p:cNvSpPr txBox="1"/>
          <p:nvPr/>
        </p:nvSpPr>
        <p:spPr>
          <a:xfrm>
            <a:off x="15668626" y="24502092"/>
            <a:ext cx="13520737" cy="261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Trebuchet Regular 24 / </a:t>
            </a:r>
            <a:r>
              <a:rPr lang="de-DE" sz="2400" dirty="0" err="1">
                <a:latin typeface="Trebuchet MS" panose="020B0703020202090204" pitchFamily="34" charset="0"/>
              </a:rPr>
              <a:t>line</a:t>
            </a:r>
            <a:r>
              <a:rPr lang="de-DE" sz="2400" dirty="0">
                <a:latin typeface="Trebuchet MS" panose="020B0703020202090204" pitchFamily="34" charset="0"/>
              </a:rPr>
              <a:t> 32 Vestibulum commodo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 a,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laoreet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enim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fermentum</a:t>
            </a:r>
            <a:r>
              <a:rPr lang="de-DE" sz="2400" dirty="0">
                <a:latin typeface="Trebuchet MS" panose="020B0703020202090204" pitchFamily="34" charset="0"/>
              </a:rPr>
              <a:t> in,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facilisis</a:t>
            </a:r>
            <a:r>
              <a:rPr lang="de-DE" sz="2400" dirty="0">
                <a:latin typeface="Trebuchet MS" panose="020B0703020202090204" pitchFamily="34" charset="0"/>
              </a:rPr>
              <a:t>. Nulla </a:t>
            </a:r>
            <a:r>
              <a:rPr lang="de-DE" sz="2400" dirty="0" err="1">
                <a:latin typeface="Trebuchet MS" panose="020B0703020202090204" pitchFamily="34" charset="0"/>
              </a:rPr>
              <a:t>imperdiet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 magna. Vestibulum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mauris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malesuada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fames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turpis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rhoncus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luctus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. Integer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 Vestibulum commodo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 a,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laoreet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enim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fermentum</a:t>
            </a:r>
            <a:r>
              <a:rPr lang="de-DE" sz="2400" dirty="0">
                <a:latin typeface="Trebuchet MS" panose="020B0703020202090204" pitchFamily="34" charset="0"/>
              </a:rPr>
              <a:t> in,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facilisis</a:t>
            </a:r>
            <a:r>
              <a:rPr lang="de-DE" sz="2400" dirty="0">
                <a:latin typeface="Trebuchet MS" panose="020B0703020202090204" pitchFamily="34" charset="0"/>
              </a:rPr>
              <a:t>. Nulla </a:t>
            </a:r>
            <a:r>
              <a:rPr lang="de-DE" sz="2400" dirty="0" err="1">
                <a:latin typeface="Trebuchet MS" panose="020B0703020202090204" pitchFamily="34" charset="0"/>
              </a:rPr>
              <a:t>imperdiet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 magna. 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70B6A85E-E6E4-8AD1-5925-B5CBEC2E6975}"/>
              </a:ext>
            </a:extLst>
          </p:cNvPr>
          <p:cNvSpPr txBox="1"/>
          <p:nvPr/>
        </p:nvSpPr>
        <p:spPr>
          <a:xfrm>
            <a:off x="24330194" y="20170765"/>
            <a:ext cx="4220554" cy="18682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b="1" dirty="0">
                <a:effectLst/>
                <a:latin typeface="Trebuchet MS" panose="020B0703020202090204" pitchFamily="34" charset="0"/>
              </a:rPr>
              <a:t>Figure XY.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Ut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enim</a:t>
            </a:r>
            <a:r>
              <a:rPr lang="de-DE" dirty="0">
                <a:effectLst/>
                <a:latin typeface="Trebuchet MS" panose="020B0703020202090204" pitchFamily="34" charset="0"/>
              </a:rPr>
              <a:t> ad minim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veniam</a:t>
            </a:r>
            <a:r>
              <a:rPr lang="de-DE" dirty="0">
                <a:effectLst/>
                <a:latin typeface="Trebuchet MS" panose="020B0703020202090204" pitchFamily="34" charset="0"/>
              </a:rPr>
              <a:t>,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quis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nostrud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exercitation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ullamco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laboris</a:t>
            </a:r>
            <a:r>
              <a:rPr lang="de-DE" dirty="0">
                <a:effectLst/>
                <a:latin typeface="Trebuchet MS" panose="020B0703020202090204" pitchFamily="34" charset="0"/>
              </a:rPr>
              <a:t> nisi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ut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aliquip</a:t>
            </a:r>
            <a:r>
              <a:rPr lang="de-DE" dirty="0">
                <a:effectLst/>
                <a:latin typeface="Trebuchet MS" panose="020B0703020202090204" pitchFamily="34" charset="0"/>
              </a:rPr>
              <a:t> ex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ea</a:t>
            </a:r>
            <a:r>
              <a:rPr lang="de-DE" dirty="0">
                <a:effectLst/>
                <a:latin typeface="Trebuchet MS" panose="020B0703020202090204" pitchFamily="34" charset="0"/>
              </a:rPr>
              <a:t> commodo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consequat</a:t>
            </a:r>
            <a:r>
              <a:rPr lang="de-DE" dirty="0">
                <a:effectLst/>
                <a:latin typeface="Trebuchet MS" panose="020B0703020202090204" pitchFamily="34" charset="0"/>
              </a:rPr>
              <a:t>. Duis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aute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irure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dolor</a:t>
            </a:r>
            <a:r>
              <a:rPr lang="de-DE" dirty="0">
                <a:effectLst/>
                <a:latin typeface="Trebuchet MS" panose="020B0703020202090204" pitchFamily="34" charset="0"/>
              </a:rPr>
              <a:t> in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reprehenderit</a:t>
            </a:r>
            <a:r>
              <a:rPr lang="de-DE" dirty="0">
                <a:effectLst/>
                <a:latin typeface="Trebuchet MS" panose="020B0703020202090204" pitchFamily="34" charset="0"/>
              </a:rPr>
              <a:t> in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voluptate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velit</a:t>
            </a:r>
            <a:r>
              <a:rPr lang="de-DE" dirty="0">
                <a:effectLst/>
                <a:latin typeface="Trebuchet MS" panose="020B0703020202090204" pitchFamily="34" charset="0"/>
              </a:rPr>
              <a:t> esse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cillum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dolore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eu</a:t>
            </a:r>
            <a:r>
              <a:rPr lang="de-DE" dirty="0">
                <a:effectLst/>
                <a:latin typeface="Trebuchet MS" panose="020B0703020202090204" pitchFamily="34" charset="0"/>
              </a:rPr>
              <a:t>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fugiat</a:t>
            </a:r>
            <a:r>
              <a:rPr lang="de-DE" dirty="0">
                <a:effectLst/>
                <a:latin typeface="Trebuchet MS" panose="020B0703020202090204" pitchFamily="34" charset="0"/>
              </a:rPr>
              <a:t> nulla </a:t>
            </a:r>
            <a:r>
              <a:rPr lang="de-DE" dirty="0" err="1">
                <a:effectLst/>
                <a:latin typeface="Trebuchet MS" panose="020B0703020202090204" pitchFamily="34" charset="0"/>
              </a:rPr>
              <a:t>pariatur</a:t>
            </a:r>
            <a:r>
              <a:rPr lang="de-DE" dirty="0">
                <a:effectLst/>
                <a:latin typeface="Trebuchet MS" panose="020B070302020209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960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0BC05C-3CF0-DBC3-9B6A-A4CD5D8B4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Bibliothek</a:t>
            </a:r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0F530C34-5F6B-17E5-CB45-FE064A9526C1}"/>
              </a:ext>
            </a:extLst>
          </p:cNvPr>
          <p:cNvSpPr/>
          <p:nvPr/>
        </p:nvSpPr>
        <p:spPr>
          <a:xfrm>
            <a:off x="935999" y="11688697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INTRODUCTION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243CBB2-1556-7BCD-C6F7-1ABF03C48594}"/>
              </a:ext>
            </a:extLst>
          </p:cNvPr>
          <p:cNvSpPr txBox="1"/>
          <p:nvPr/>
        </p:nvSpPr>
        <p:spPr>
          <a:xfrm>
            <a:off x="1066800" y="12564467"/>
            <a:ext cx="13520737" cy="28211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200"/>
              </a:lnSpc>
              <a:spcAft>
                <a:spcPts val="600"/>
              </a:spcAft>
            </a:pPr>
            <a:r>
              <a:rPr lang="de-DE" sz="3600" b="1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</a:t>
            </a:r>
            <a:r>
              <a:rPr lang="de-DE" sz="3600" b="1" dirty="0" err="1">
                <a:effectLst/>
                <a:latin typeface="Trebuchet MS" panose="020B0703020202090204" pitchFamily="34" charset="0"/>
              </a:rPr>
              <a:t>ipsum</a:t>
            </a:r>
            <a:r>
              <a:rPr lang="de-DE" sz="3600" b="1" dirty="0">
                <a:effectLst/>
                <a:latin typeface="Trebuchet MS" panose="020B0703020202090204" pitchFamily="34" charset="0"/>
              </a:rPr>
              <a:t> Headline TREBUCHET BOLD 36  </a:t>
            </a:r>
            <a:endParaRPr lang="de-DE" sz="3600" dirty="0">
              <a:effectLst/>
              <a:latin typeface="Trebuchet MS" panose="020B0703020202090204" pitchFamily="34" charset="0"/>
            </a:endParaRPr>
          </a:p>
          <a:p>
            <a:pPr>
              <a:lnSpc>
                <a:spcPts val="3200"/>
              </a:lnSpc>
            </a:pPr>
            <a:r>
              <a:rPr lang="de-DE" sz="2400" dirty="0">
                <a:effectLst/>
                <a:latin typeface="Trebuchet MS" panose="020B0703020202090204" pitchFamily="34" charset="0"/>
              </a:rPr>
              <a:t>Duis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sapien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nunc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dolor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Vivamus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nisl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Nullam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wisi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sem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semper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Donec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mattis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Proin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dapibus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sapien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vel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ante.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Aliquam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Maecenas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feugiat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tellus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pretium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posuere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lorem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euismod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eu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ornare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leo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vel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felis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 Mauris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tortor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effectLst/>
                <a:latin typeface="Trebuchet MS" panose="020B0703020202090204" pitchFamily="34" charset="0"/>
              </a:rPr>
              <a:t>purus</a:t>
            </a:r>
            <a:r>
              <a:rPr lang="de-DE" sz="2400" dirty="0">
                <a:effectLst/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</a:pPr>
            <a:endParaRPr lang="de-DE" sz="2400" dirty="0">
              <a:effectLst/>
              <a:latin typeface="Trebuchet MS" panose="020B0703020202090204" pitchFamily="34" charset="0"/>
            </a:endParaRPr>
          </a:p>
          <a:p>
            <a:endParaRPr lang="de-DE" dirty="0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69F003BE-6600-3C8F-81CA-C7D2CAA9CF85}"/>
              </a:ext>
            </a:extLst>
          </p:cNvPr>
          <p:cNvSpPr/>
          <p:nvPr/>
        </p:nvSpPr>
        <p:spPr>
          <a:xfrm>
            <a:off x="636693" y="15478261"/>
            <a:ext cx="14400000" cy="2570879"/>
          </a:xfrm>
          <a:prstGeom prst="roundRect">
            <a:avLst>
              <a:gd name="adj" fmla="val 3039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pPr>
              <a:lnSpc>
                <a:spcPts val="3200"/>
              </a:lnSpc>
            </a:pPr>
            <a:r>
              <a:rPr lang="de-DE" sz="3000" dirty="0"/>
              <a:t>Trebuchet </a:t>
            </a:r>
            <a:r>
              <a:rPr lang="de-DE" sz="3000" dirty="0" err="1"/>
              <a:t>Bold</a:t>
            </a:r>
            <a:r>
              <a:rPr lang="de-DE" sz="3000" dirty="0"/>
              <a:t> 30 </a:t>
            </a:r>
            <a:r>
              <a:rPr lang="de-DE" sz="3000" dirty="0" err="1"/>
              <a:t>line</a:t>
            </a:r>
            <a:r>
              <a:rPr lang="de-DE" sz="3000" dirty="0"/>
              <a:t> 32, </a:t>
            </a:r>
            <a:r>
              <a:rPr lang="de-DE" sz="3000" dirty="0" err="1"/>
              <a:t>Quisque</a:t>
            </a:r>
            <a:r>
              <a:rPr lang="de-DE" sz="3000" dirty="0"/>
              <a:t> </a:t>
            </a:r>
            <a:r>
              <a:rPr lang="de-DE" sz="3000" dirty="0" err="1"/>
              <a:t>lorem</a:t>
            </a:r>
            <a:r>
              <a:rPr lang="de-DE" sz="3000" dirty="0"/>
              <a:t> </a:t>
            </a:r>
            <a:r>
              <a:rPr lang="de-DE" sz="3000" dirty="0" err="1"/>
              <a:t>tortor</a:t>
            </a:r>
            <a:r>
              <a:rPr lang="de-DE" sz="3000" dirty="0"/>
              <a:t> </a:t>
            </a:r>
            <a:r>
              <a:rPr lang="de-DE" sz="3000" dirty="0" err="1"/>
              <a:t>fringilla</a:t>
            </a:r>
            <a:r>
              <a:rPr lang="de-DE" sz="3000" dirty="0"/>
              <a:t> sed, </a:t>
            </a:r>
            <a:r>
              <a:rPr lang="de-DE" sz="3000" dirty="0" err="1"/>
              <a:t>vestibulum</a:t>
            </a:r>
            <a:r>
              <a:rPr lang="de-DE" sz="3000" dirty="0"/>
              <a:t> </a:t>
            </a:r>
            <a:r>
              <a:rPr lang="de-DE" sz="3000" dirty="0" err="1"/>
              <a:t>id</a:t>
            </a:r>
            <a:r>
              <a:rPr lang="de-DE" sz="3000" dirty="0"/>
              <a:t>, </a:t>
            </a:r>
            <a:r>
              <a:rPr lang="de-DE" sz="3000" dirty="0" err="1"/>
              <a:t>eleifend</a:t>
            </a:r>
            <a:r>
              <a:rPr lang="de-DE" sz="3000" dirty="0"/>
              <a:t> </a:t>
            </a:r>
            <a:r>
              <a:rPr lang="de-DE" sz="3000" dirty="0" err="1"/>
              <a:t>justo</a:t>
            </a:r>
            <a:r>
              <a:rPr lang="de-DE" sz="3000" dirty="0"/>
              <a:t> </a:t>
            </a:r>
            <a:r>
              <a:rPr lang="de-DE" sz="3000" dirty="0" err="1"/>
              <a:t>vel</a:t>
            </a:r>
            <a:r>
              <a:rPr lang="de-DE" sz="3000" dirty="0"/>
              <a:t> </a:t>
            </a:r>
            <a:r>
              <a:rPr lang="de-DE" sz="3000" dirty="0" err="1"/>
              <a:t>bibendum</a:t>
            </a:r>
            <a:r>
              <a:rPr lang="de-DE" sz="3000" dirty="0"/>
              <a:t> </a:t>
            </a:r>
            <a:r>
              <a:rPr lang="de-DE" sz="3000" dirty="0" err="1"/>
              <a:t>sapien</a:t>
            </a:r>
            <a:r>
              <a:rPr lang="de-DE" sz="3000" dirty="0"/>
              <a:t> </a:t>
            </a:r>
            <a:r>
              <a:rPr lang="de-DE" sz="3000" dirty="0" err="1"/>
              <a:t>massa</a:t>
            </a:r>
            <a:r>
              <a:rPr lang="de-DE" sz="3000" dirty="0"/>
              <a:t> </a:t>
            </a:r>
            <a:r>
              <a:rPr lang="de-DE" sz="3000" dirty="0" err="1"/>
              <a:t>ac</a:t>
            </a:r>
            <a:r>
              <a:rPr lang="de-DE" sz="3000" dirty="0"/>
              <a:t> </a:t>
            </a:r>
            <a:r>
              <a:rPr lang="de-DE" sz="3000" dirty="0" err="1"/>
              <a:t>turpis</a:t>
            </a:r>
            <a:r>
              <a:rPr lang="de-DE" sz="3000" dirty="0"/>
              <a:t> </a:t>
            </a:r>
            <a:r>
              <a:rPr lang="de-DE" sz="3000" dirty="0" err="1"/>
              <a:t>faucibus</a:t>
            </a:r>
            <a:r>
              <a:rPr lang="de-DE" sz="3000" dirty="0"/>
              <a:t> </a:t>
            </a:r>
            <a:r>
              <a:rPr lang="de-DE" sz="3000" dirty="0" err="1"/>
              <a:t>orci</a:t>
            </a:r>
            <a:r>
              <a:rPr lang="de-DE" sz="3000" dirty="0"/>
              <a:t> </a:t>
            </a:r>
            <a:r>
              <a:rPr lang="de-DE" sz="3000" dirty="0" err="1"/>
              <a:t>luctus</a:t>
            </a:r>
            <a:r>
              <a:rPr lang="de-DE" sz="3000" dirty="0"/>
              <a:t> non. </a:t>
            </a:r>
            <a:r>
              <a:rPr lang="de-DE" sz="3000" dirty="0" err="1"/>
              <a:t>Quisque</a:t>
            </a:r>
            <a:r>
              <a:rPr lang="de-DE" sz="3000" dirty="0"/>
              <a:t> </a:t>
            </a:r>
            <a:r>
              <a:rPr lang="de-DE" sz="3000" dirty="0" err="1"/>
              <a:t>lorem</a:t>
            </a:r>
            <a:r>
              <a:rPr lang="de-DE" sz="3000" dirty="0"/>
              <a:t> </a:t>
            </a:r>
            <a:r>
              <a:rPr lang="de-DE" sz="3000" dirty="0" err="1"/>
              <a:t>tortor</a:t>
            </a:r>
            <a:r>
              <a:rPr lang="de-DE" sz="3000" dirty="0"/>
              <a:t> </a:t>
            </a:r>
            <a:r>
              <a:rPr lang="de-DE" sz="3000" dirty="0" err="1"/>
              <a:t>fringilla</a:t>
            </a:r>
            <a:r>
              <a:rPr lang="de-DE" sz="3000" dirty="0"/>
              <a:t> sed, </a:t>
            </a:r>
            <a:r>
              <a:rPr lang="de-DE" sz="3000" dirty="0" err="1"/>
              <a:t>vestibulum</a:t>
            </a:r>
            <a:r>
              <a:rPr lang="de-DE" sz="3000" dirty="0"/>
              <a:t> id.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9E761EA-27D4-D3B6-9190-227037BC817C}"/>
              </a:ext>
            </a:extLst>
          </p:cNvPr>
          <p:cNvSpPr txBox="1"/>
          <p:nvPr/>
        </p:nvSpPr>
        <p:spPr>
          <a:xfrm>
            <a:off x="1076325" y="7829550"/>
            <a:ext cx="13520738" cy="34849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200000"/>
              </a:lnSpc>
            </a:pPr>
            <a:r>
              <a:rPr lang="de-DE" sz="2000" b="1" dirty="0"/>
              <a:t>John Doe¹; Jane Smith¹; Mary Johnson²; Robert Brown¹; Michael Davis²; Emily Wilson³; Linda Taylor¹; William Anderson⁴; Patricia Thomas²; James Jackson³; Jennifer White¹; Joseph Harris⁵; Charles Martin²; Barbara Garcia⁴; Susan Martinez³; Jessica Robinson⁶; Christopher Clark¹; Daniel Rodriguez²; Paul Lewis⁴; Nancy Walker³; Karen Hall¹; Steven Allen⁶; Kevin Young²; Laura King³; Edward Wright⁵; Sarah Scott⁴ TREBUCHET BOLD 20pt, Double </a:t>
            </a:r>
            <a:r>
              <a:rPr lang="de-DE" sz="2000" b="1" dirty="0" err="1"/>
              <a:t>Spacing</a:t>
            </a:r>
            <a:endParaRPr lang="de-DE" sz="2000" b="1" dirty="0">
              <a:solidFill>
                <a:schemeClr val="accent1"/>
              </a:solidFill>
            </a:endParaRPr>
          </a:p>
        </p:txBody>
      </p:sp>
      <p:sp>
        <p:nvSpPr>
          <p:cNvPr id="19" name="Abgerundetes Rechteck 18">
            <a:extLst>
              <a:ext uri="{FF2B5EF4-FFF2-40B4-BE49-F238E27FC236}">
                <a16:creationId xmlns:a16="http://schemas.microsoft.com/office/drawing/2014/main" id="{2E20926A-323E-1CCA-CBD7-B3FDAAB0D9DC}"/>
              </a:ext>
            </a:extLst>
          </p:cNvPr>
          <p:cNvSpPr/>
          <p:nvPr/>
        </p:nvSpPr>
        <p:spPr>
          <a:xfrm>
            <a:off x="935999" y="7567200"/>
            <a:ext cx="3960000" cy="324000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bIns="0" rtlCol="0" anchor="ctr"/>
          <a:lstStyle/>
          <a:p>
            <a:r>
              <a:rPr lang="de-DE" sz="1600" dirty="0"/>
              <a:t>AUTHORS AND AFFILIATIONS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D38CF84-AA63-9ED9-786D-D6218FC8F7E2}"/>
              </a:ext>
            </a:extLst>
          </p:cNvPr>
          <p:cNvSpPr txBox="1"/>
          <p:nvPr/>
        </p:nvSpPr>
        <p:spPr>
          <a:xfrm>
            <a:off x="15678151" y="7829550"/>
            <a:ext cx="13520738" cy="34849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de-DE" baseline="30000" dirty="0">
                <a:solidFill>
                  <a:schemeClr val="accent1"/>
                </a:solidFill>
              </a:rPr>
              <a:t>1</a:t>
            </a:r>
            <a:r>
              <a:rPr lang="de-DE" dirty="0">
                <a:solidFill>
                  <a:schemeClr val="accent1"/>
                </a:solidFill>
              </a:rPr>
              <a:t>Excellence Cluster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Institute (ECI)</a:t>
            </a:r>
            <a:r>
              <a:rPr lang="de-DE" dirty="0"/>
              <a:t>, University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Placeholder</a:t>
            </a:r>
            <a:r>
              <a:rPr lang="de-DE" dirty="0"/>
              <a:t> City and </a:t>
            </a:r>
            <a:r>
              <a:rPr lang="de-DE" dirty="0" err="1"/>
              <a:t>Placeholder</a:t>
            </a:r>
            <a:r>
              <a:rPr lang="de-DE" dirty="0"/>
              <a:t> Center (UPC), Member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Placeholder</a:t>
            </a:r>
            <a:r>
              <a:rPr lang="de-DE" dirty="0"/>
              <a:t> Center </a:t>
            </a:r>
            <a:r>
              <a:rPr lang="de-DE" dirty="0" err="1"/>
              <a:t>for</a:t>
            </a:r>
            <a:r>
              <a:rPr lang="de-DE" dirty="0"/>
              <a:t> Research (PCR), </a:t>
            </a:r>
            <a:r>
              <a:rPr lang="de-DE" dirty="0" err="1"/>
              <a:t>Placeholder</a:t>
            </a:r>
            <a:r>
              <a:rPr lang="de-DE" dirty="0"/>
              <a:t> University,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2</a:t>
            </a:r>
            <a:r>
              <a:rPr lang="de-DE" dirty="0">
                <a:solidFill>
                  <a:schemeClr val="accent1"/>
                </a:solidFill>
              </a:rPr>
              <a:t>Department </a:t>
            </a:r>
            <a:r>
              <a:rPr lang="de-DE" dirty="0" err="1">
                <a:solidFill>
                  <a:schemeClr val="accent1"/>
                </a:solidFill>
              </a:rPr>
              <a:t>of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Chemistry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Collegium, Faculty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Placeholder</a:t>
            </a:r>
            <a:r>
              <a:rPr lang="de-DE" dirty="0"/>
              <a:t> Sciences, </a:t>
            </a:r>
            <a:r>
              <a:rPr lang="de-DE" dirty="0" err="1"/>
              <a:t>Placeholder</a:t>
            </a:r>
            <a:r>
              <a:rPr lang="de-DE" dirty="0"/>
              <a:t> University in </a:t>
            </a:r>
            <a:r>
              <a:rPr lang="de-DE" dirty="0" err="1"/>
              <a:t>Placeholder</a:t>
            </a:r>
            <a:r>
              <a:rPr lang="de-DE" dirty="0"/>
              <a:t> Town, Country. </a:t>
            </a:r>
            <a:r>
              <a:rPr lang="de-DE" baseline="30000" dirty="0">
                <a:solidFill>
                  <a:schemeClr val="accent1"/>
                </a:solidFill>
              </a:rPr>
              <a:t>3</a:t>
            </a:r>
            <a:r>
              <a:rPr lang="de-DE" dirty="0">
                <a:solidFill>
                  <a:schemeClr val="accent1"/>
                </a:solidFill>
              </a:rPr>
              <a:t>Institute </a:t>
            </a:r>
            <a:r>
              <a:rPr lang="de-DE" dirty="0" err="1">
                <a:solidFill>
                  <a:schemeClr val="accent1"/>
                </a:solidFill>
              </a:rPr>
              <a:t>for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Health (IEH)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University,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4</a:t>
            </a:r>
            <a:r>
              <a:rPr lang="de-DE" dirty="0">
                <a:solidFill>
                  <a:schemeClr val="accent1"/>
                </a:solidFill>
              </a:rPr>
              <a:t>Department </a:t>
            </a:r>
            <a:r>
              <a:rPr lang="de-DE" dirty="0" err="1">
                <a:solidFill>
                  <a:schemeClr val="accent1"/>
                </a:solidFill>
              </a:rPr>
              <a:t>of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Placeholder</a:t>
            </a:r>
            <a:r>
              <a:rPr lang="de-DE" dirty="0">
                <a:solidFill>
                  <a:schemeClr val="accent1"/>
                </a:solidFill>
              </a:rPr>
              <a:t> Studies</a:t>
            </a:r>
            <a:r>
              <a:rPr lang="de-DE" dirty="0"/>
              <a:t>, </a:t>
            </a:r>
            <a:r>
              <a:rPr lang="de-DE" dirty="0" err="1"/>
              <a:t>Example</a:t>
            </a:r>
            <a:r>
              <a:rPr lang="de-DE" dirty="0"/>
              <a:t> Medical University (EMU),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5</a:t>
            </a:r>
            <a:r>
              <a:rPr lang="de-DE" dirty="0">
                <a:solidFill>
                  <a:schemeClr val="accent1"/>
                </a:solidFill>
              </a:rPr>
              <a:t>Placeholder National Center </a:t>
            </a:r>
            <a:r>
              <a:rPr lang="de-DE" dirty="0" err="1">
                <a:solidFill>
                  <a:schemeClr val="accent1"/>
                </a:solidFill>
              </a:rPr>
              <a:t>for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Cardiology</a:t>
            </a:r>
            <a:r>
              <a:rPr lang="de-DE" dirty="0">
                <a:solidFill>
                  <a:schemeClr val="accent1"/>
                </a:solidFill>
              </a:rPr>
              <a:t> and Internal Medicine </a:t>
            </a:r>
            <a:r>
              <a:rPr lang="de-DE" dirty="0" err="1">
                <a:solidFill>
                  <a:schemeClr val="accent1"/>
                </a:solidFill>
              </a:rPr>
              <a:t>named</a:t>
            </a:r>
            <a:r>
              <a:rPr lang="de-DE" dirty="0">
                <a:solidFill>
                  <a:schemeClr val="accent1"/>
                </a:solidFill>
              </a:rPr>
              <a:t> after M. </a:t>
            </a:r>
            <a:r>
              <a:rPr lang="de-DE" dirty="0" err="1">
                <a:solidFill>
                  <a:schemeClr val="accent1"/>
                </a:solidFill>
              </a:rPr>
              <a:t>Placeholder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Mountain Biomedical Research Center,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baseline="30000" dirty="0">
                <a:solidFill>
                  <a:schemeClr val="accent1"/>
                </a:solidFill>
              </a:rPr>
              <a:t>6</a:t>
            </a:r>
            <a:r>
              <a:rPr lang="de-DE" dirty="0">
                <a:solidFill>
                  <a:schemeClr val="accent1"/>
                </a:solidFill>
              </a:rPr>
              <a:t>Institute </a:t>
            </a:r>
            <a:r>
              <a:rPr lang="de-DE" dirty="0" err="1">
                <a:solidFill>
                  <a:schemeClr val="accent1"/>
                </a:solidFill>
              </a:rPr>
              <a:t>for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Example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Physiology</a:t>
            </a:r>
            <a:r>
              <a:rPr lang="de-DE" dirty="0"/>
              <a:t>, </a:t>
            </a:r>
            <a:r>
              <a:rPr lang="de-DE" dirty="0" err="1"/>
              <a:t>Placeholder</a:t>
            </a:r>
            <a:r>
              <a:rPr lang="de-DE" dirty="0"/>
              <a:t> University, </a:t>
            </a:r>
            <a:r>
              <a:rPr lang="de-DE" dirty="0" err="1"/>
              <a:t>Placeholder</a:t>
            </a:r>
            <a:r>
              <a:rPr lang="de-DE" dirty="0"/>
              <a:t> City, Country. </a:t>
            </a:r>
            <a:r>
              <a:rPr lang="de-DE" dirty="0">
                <a:solidFill>
                  <a:schemeClr val="accent1"/>
                </a:solidFill>
              </a:rPr>
              <a:t>TREBUCHET REGULAR 18pt / 24 </a:t>
            </a:r>
            <a:r>
              <a:rPr lang="de-DE" dirty="0" err="1">
                <a:solidFill>
                  <a:schemeClr val="accent1"/>
                </a:solidFill>
              </a:rPr>
              <a:t>line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B833397-FDAF-D43B-9C3C-9A52499C7407}"/>
              </a:ext>
            </a:extLst>
          </p:cNvPr>
          <p:cNvSpPr txBox="1"/>
          <p:nvPr/>
        </p:nvSpPr>
        <p:spPr>
          <a:xfrm>
            <a:off x="15764551" y="11885148"/>
            <a:ext cx="6457540" cy="67931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de-DE" b="1" dirty="0">
                <a:effectLst/>
              </a:rPr>
              <a:t>Picture. </a:t>
            </a:r>
            <a:r>
              <a:rPr lang="de-DE" dirty="0">
                <a:effectLst/>
              </a:rPr>
              <a:t>Duis </a:t>
            </a:r>
            <a:r>
              <a:rPr lang="de-DE" dirty="0" err="1">
                <a:effectLst/>
              </a:rPr>
              <a:t>aute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irure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dolor</a:t>
            </a:r>
            <a:r>
              <a:rPr lang="de-DE" dirty="0">
                <a:effectLst/>
              </a:rPr>
              <a:t> in </a:t>
            </a:r>
            <a:r>
              <a:rPr lang="de-DE" dirty="0" err="1">
                <a:effectLst/>
              </a:rPr>
              <a:t>reprehenderit</a:t>
            </a:r>
            <a:r>
              <a:rPr lang="de-DE" dirty="0">
                <a:effectLst/>
              </a:rPr>
              <a:t> in </a:t>
            </a:r>
            <a:r>
              <a:rPr lang="de-DE" dirty="0" err="1">
                <a:effectLst/>
              </a:rPr>
              <a:t>voluptate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velit</a:t>
            </a:r>
            <a:r>
              <a:rPr lang="de-DE" dirty="0">
                <a:effectLst/>
              </a:rPr>
              <a:t> esse </a:t>
            </a:r>
            <a:r>
              <a:rPr lang="de-DE" dirty="0" err="1">
                <a:effectLst/>
              </a:rPr>
              <a:t>cillum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dolore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eu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fugiat</a:t>
            </a:r>
            <a:r>
              <a:rPr lang="de-DE" dirty="0">
                <a:effectLst/>
              </a:rPr>
              <a:t> nulla </a:t>
            </a:r>
            <a:r>
              <a:rPr lang="de-DE" dirty="0" err="1">
                <a:effectLst/>
              </a:rPr>
              <a:t>pariatur</a:t>
            </a:r>
            <a:r>
              <a:rPr lang="de-DE" dirty="0">
                <a:effectLst/>
              </a:rPr>
              <a:t>. </a:t>
            </a:r>
          </a:p>
        </p:txBody>
      </p:sp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4E733E23-4A96-9DD7-8F99-1E0BC1ACC14F}"/>
              </a:ext>
            </a:extLst>
          </p:cNvPr>
          <p:cNvSpPr/>
          <p:nvPr/>
        </p:nvSpPr>
        <p:spPr>
          <a:xfrm>
            <a:off x="15392400" y="1079500"/>
            <a:ext cx="13787438" cy="1670001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r>
              <a:rPr lang="de-DE" sz="2400" dirty="0"/>
              <a:t>KONTAKT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381CFFA8-396B-7D98-1863-E77A39871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1020" y="1429677"/>
            <a:ext cx="5760720" cy="969645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77930451-C2DE-3C40-0528-47EAFDFBCA8E}"/>
              </a:ext>
            </a:extLst>
          </p:cNvPr>
          <p:cNvSpPr txBox="1"/>
          <p:nvPr/>
        </p:nvSpPr>
        <p:spPr>
          <a:xfrm>
            <a:off x="16560000" y="1296000"/>
            <a:ext cx="178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+mj-lt"/>
              </a:rPr>
              <a:t>PARTNERLOGOS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2865D63-0C26-3F49-12EA-AC6A5AB83803}"/>
              </a:ext>
            </a:extLst>
          </p:cNvPr>
          <p:cNvSpPr txBox="1"/>
          <p:nvPr/>
        </p:nvSpPr>
        <p:spPr>
          <a:xfrm>
            <a:off x="1076325" y="19704957"/>
            <a:ext cx="6492875" cy="1316036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Duis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nunc</a:t>
            </a:r>
            <a:r>
              <a:rPr lang="de-DE" sz="2400" dirty="0"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. Maecenas </a:t>
            </a:r>
            <a:r>
              <a:rPr lang="de-DE" sz="2400" dirty="0" err="1">
                <a:latin typeface="Trebuchet MS" panose="020B0703020202090204" pitchFamily="34" charset="0"/>
              </a:rPr>
              <a:t>feugiat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tellus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pretium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posuere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euismod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ornare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leo</a:t>
            </a:r>
            <a:r>
              <a:rPr lang="de-DE" sz="2400" dirty="0">
                <a:latin typeface="Trebuchet MS" panose="020B0703020202090204" pitchFamily="34" charset="0"/>
              </a:rPr>
              <a:t> nisi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felis</a:t>
            </a:r>
            <a:r>
              <a:rPr lang="de-DE" sz="2400" dirty="0">
                <a:latin typeface="Trebuchet MS" panose="020B0703020202090204" pitchFamily="34" charset="0"/>
              </a:rPr>
              <a:t>. Mauris </a:t>
            </a:r>
            <a:r>
              <a:rPr lang="de-DE" sz="2400" dirty="0" err="1">
                <a:latin typeface="Trebuchet MS" panose="020B0703020202090204" pitchFamily="34" charset="0"/>
              </a:rPr>
              <a:t>consectetur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tortor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Aft>
                <a:spcPts val="1800"/>
              </a:spcAft>
            </a:pPr>
            <a:r>
              <a:rPr lang="de-DE" sz="2400" dirty="0">
                <a:latin typeface="Trebuchet MS" panose="020B0703020202090204" pitchFamily="34" charset="0"/>
              </a:rPr>
              <a:t>Duis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nunc</a:t>
            </a:r>
            <a:r>
              <a:rPr lang="de-DE" sz="2400" dirty="0">
                <a:latin typeface="Trebuchet MS" panose="020B0703020202090204" pitchFamily="34" charset="0"/>
              </a:rPr>
              <a:t>, commodo et,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suscipit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sollicitudin</a:t>
            </a:r>
            <a:r>
              <a:rPr lang="de-DE" sz="2400" dirty="0">
                <a:latin typeface="Trebuchet MS" panose="020B0703020202090204" pitchFamily="34" charset="0"/>
              </a:rPr>
              <a:t> et,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Vivamus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lorem</a:t>
            </a:r>
            <a:r>
              <a:rPr lang="de-DE" sz="2400" dirty="0">
                <a:latin typeface="Trebuchet MS" panose="020B0703020202090204" pitchFamily="34" charset="0"/>
              </a:rPr>
              <a:t> at </a:t>
            </a:r>
            <a:r>
              <a:rPr lang="de-DE" sz="2400" dirty="0" err="1">
                <a:latin typeface="Trebuchet MS" panose="020B0703020202090204" pitchFamily="34" charset="0"/>
              </a:rPr>
              <a:t>nisl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Nullam</a:t>
            </a:r>
            <a:r>
              <a:rPr lang="de-DE" sz="2400" dirty="0">
                <a:latin typeface="Trebuchet MS" panose="020B0703020202090204" pitchFamily="34" charset="0"/>
              </a:rPr>
              <a:t> non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 a </a:t>
            </a:r>
            <a:r>
              <a:rPr lang="de-DE" sz="2400" dirty="0" err="1">
                <a:latin typeface="Trebuchet MS" panose="020B0703020202090204" pitchFamily="34" charset="0"/>
              </a:rPr>
              <a:t>sem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semper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eleifend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Donec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mattis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consequat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Proin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sapien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</a:t>
            </a:r>
            <a:r>
              <a:rPr lang="de-DE" sz="2400" dirty="0">
                <a:latin typeface="Trebuchet MS" panose="020B0703020202090204" pitchFamily="34" charset="0"/>
              </a:rPr>
              <a:t> ante. </a:t>
            </a:r>
          </a:p>
          <a:p>
            <a:pPr>
              <a:lnSpc>
                <a:spcPts val="3200"/>
              </a:lnSpc>
              <a:spcBef>
                <a:spcPts val="2400"/>
              </a:spcBef>
            </a:pPr>
            <a:r>
              <a:rPr lang="de-DE" sz="3000" b="1" dirty="0" err="1">
                <a:latin typeface="Trebuchet MS" panose="020B0703020202090204" pitchFamily="34" charset="0"/>
              </a:rPr>
              <a:t>Lorem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  <a:r>
              <a:rPr lang="de-DE" sz="3000" b="1" dirty="0" err="1">
                <a:latin typeface="Trebuchet MS" panose="020B0703020202090204" pitchFamily="34" charset="0"/>
              </a:rPr>
              <a:t>ipsum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  <a:r>
              <a:rPr lang="de-DE" sz="3000" b="1" dirty="0" err="1">
                <a:latin typeface="Trebuchet MS" panose="020B0703020202090204" pitchFamily="34" charset="0"/>
              </a:rPr>
              <a:t>Subline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</a:p>
          <a:p>
            <a:pPr>
              <a:lnSpc>
                <a:spcPts val="3200"/>
              </a:lnSpc>
            </a:pPr>
            <a:r>
              <a:rPr lang="de-DE" sz="2400" dirty="0">
                <a:latin typeface="Trebuchet MS" panose="020B0703020202090204" pitchFamily="34" charset="0"/>
              </a:rPr>
              <a:t>Vestibulum commodo </a:t>
            </a:r>
            <a:r>
              <a:rPr lang="de-DE" sz="2400" dirty="0" err="1">
                <a:latin typeface="Trebuchet MS" panose="020B0703020202090204" pitchFamily="34" charset="0"/>
              </a:rPr>
              <a:t>volutpat</a:t>
            </a:r>
            <a:r>
              <a:rPr lang="de-DE" sz="2400" dirty="0">
                <a:latin typeface="Trebuchet MS" panose="020B0703020202090204" pitchFamily="34" charset="0"/>
              </a:rPr>
              <a:t> a, </a:t>
            </a:r>
            <a:r>
              <a:rPr lang="de-DE" sz="2400" dirty="0" err="1">
                <a:latin typeface="Trebuchet MS" panose="020B0703020202090204" pitchFamily="34" charset="0"/>
              </a:rPr>
              <a:t>convallis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laoreet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enim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fermentum</a:t>
            </a:r>
            <a:r>
              <a:rPr lang="de-DE" sz="2400" dirty="0">
                <a:latin typeface="Trebuchet MS" panose="020B0703020202090204" pitchFamily="34" charset="0"/>
              </a:rPr>
              <a:t> in,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facilisis</a:t>
            </a:r>
            <a:r>
              <a:rPr lang="de-DE" sz="2400" dirty="0">
                <a:latin typeface="Trebuchet MS" panose="020B0703020202090204" pitchFamily="34" charset="0"/>
              </a:rPr>
              <a:t>. Nulla </a:t>
            </a:r>
            <a:r>
              <a:rPr lang="de-DE" sz="2400" dirty="0" err="1">
                <a:latin typeface="Trebuchet MS" panose="020B0703020202090204" pitchFamily="34" charset="0"/>
              </a:rPr>
              <a:t>imperdiet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 magna. Vestibulum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mauris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malesuada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fames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turpis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rhoncus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luctus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. Integer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Bef>
                <a:spcPts val="2400"/>
              </a:spcBef>
            </a:pPr>
            <a:r>
              <a:rPr lang="de-DE" sz="3000" b="1" dirty="0" err="1">
                <a:latin typeface="Trebuchet MS" panose="020B0703020202090204" pitchFamily="34" charset="0"/>
              </a:rPr>
              <a:t>Lorem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  <a:r>
              <a:rPr lang="de-DE" sz="3000" b="1" dirty="0" err="1">
                <a:latin typeface="Trebuchet MS" panose="020B0703020202090204" pitchFamily="34" charset="0"/>
              </a:rPr>
              <a:t>ipsum</a:t>
            </a:r>
            <a:r>
              <a:rPr lang="de-DE" sz="3000" b="1" dirty="0">
                <a:latin typeface="Trebuchet MS" panose="020B0703020202090204" pitchFamily="34" charset="0"/>
              </a:rPr>
              <a:t> </a:t>
            </a:r>
            <a:r>
              <a:rPr lang="de-DE" sz="3000" b="1" dirty="0" err="1">
                <a:latin typeface="Trebuchet MS" panose="020B0703020202090204" pitchFamily="34" charset="0"/>
              </a:rPr>
              <a:t>Subline</a:t>
            </a:r>
            <a:r>
              <a:rPr lang="de-DE" sz="3000" b="1" dirty="0">
                <a:latin typeface="Trebuchet MS" panose="020B0703020202090204" pitchFamily="34" charset="0"/>
              </a:rPr>
              <a:t>  </a:t>
            </a:r>
          </a:p>
          <a:p>
            <a:pPr>
              <a:lnSpc>
                <a:spcPts val="3200"/>
              </a:lnSpc>
            </a:pPr>
            <a:r>
              <a:rPr lang="de-DE" sz="2400" dirty="0" err="1">
                <a:latin typeface="Trebuchet MS" panose="020B0703020202090204" pitchFamily="34" charset="0"/>
              </a:rPr>
              <a:t>Phasellus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fermentum</a:t>
            </a:r>
            <a:r>
              <a:rPr lang="de-DE" sz="2400" dirty="0">
                <a:latin typeface="Trebuchet MS" panose="020B0703020202090204" pitchFamily="34" charset="0"/>
              </a:rPr>
              <a:t> in, </a:t>
            </a:r>
            <a:r>
              <a:rPr lang="de-DE" sz="2400" dirty="0" err="1">
                <a:latin typeface="Trebuchet MS" panose="020B0703020202090204" pitchFamily="34" charset="0"/>
              </a:rPr>
              <a:t>dolor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Pellentesque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facilisis</a:t>
            </a:r>
            <a:r>
              <a:rPr lang="de-DE" sz="2400" dirty="0">
                <a:latin typeface="Trebuchet MS" panose="020B0703020202090204" pitchFamily="34" charset="0"/>
              </a:rPr>
              <a:t>. Nulla </a:t>
            </a:r>
            <a:r>
              <a:rPr lang="de-DE" sz="2400" dirty="0" err="1">
                <a:latin typeface="Trebuchet MS" panose="020B0703020202090204" pitchFamily="34" charset="0"/>
              </a:rPr>
              <a:t>imperdiet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sit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amet</a:t>
            </a:r>
            <a:r>
              <a:rPr lang="de-DE" sz="2400" dirty="0">
                <a:latin typeface="Trebuchet MS" panose="020B0703020202090204" pitchFamily="34" charset="0"/>
              </a:rPr>
              <a:t> magna. Vestibulum </a:t>
            </a:r>
            <a:r>
              <a:rPr lang="de-DE" sz="2400" dirty="0" err="1">
                <a:latin typeface="Trebuchet MS" panose="020B0703020202090204" pitchFamily="34" charset="0"/>
              </a:rPr>
              <a:t>dapibus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mauris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nec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malesuada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fames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turpis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velit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rhoncus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eu</a:t>
            </a:r>
            <a:r>
              <a:rPr lang="de-DE" sz="2400" dirty="0">
                <a:latin typeface="Trebuchet MS" panose="020B0703020202090204" pitchFamily="34" charset="0"/>
              </a:rPr>
              <a:t>, </a:t>
            </a:r>
            <a:r>
              <a:rPr lang="de-DE" sz="2400" dirty="0" err="1">
                <a:latin typeface="Trebuchet MS" panose="020B0703020202090204" pitchFamily="34" charset="0"/>
              </a:rPr>
              <a:t>luctus</a:t>
            </a:r>
            <a:r>
              <a:rPr lang="de-DE" sz="2400" dirty="0">
                <a:latin typeface="Trebuchet MS" panose="020B0703020202090204" pitchFamily="34" charset="0"/>
              </a:rPr>
              <a:t> et </a:t>
            </a:r>
            <a:r>
              <a:rPr lang="de-DE" sz="2400" dirty="0" err="1">
                <a:latin typeface="Trebuchet MS" panose="020B0703020202090204" pitchFamily="34" charset="0"/>
              </a:rPr>
              <a:t>interdum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adipiscing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wisi</a:t>
            </a:r>
            <a:r>
              <a:rPr lang="de-DE" sz="2400" dirty="0">
                <a:latin typeface="Trebuchet MS" panose="020B0703020202090204" pitchFamily="34" charset="0"/>
              </a:rPr>
              <a:t>.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erat </a:t>
            </a:r>
            <a:r>
              <a:rPr lang="de-DE" sz="2400" dirty="0" err="1">
                <a:latin typeface="Trebuchet MS" panose="020B0703020202090204" pitchFamily="34" charset="0"/>
              </a:rPr>
              <a:t>ac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ipsum</a:t>
            </a:r>
            <a:r>
              <a:rPr lang="de-DE" sz="2400" dirty="0">
                <a:latin typeface="Trebuchet MS" panose="020B0703020202090204" pitchFamily="34" charset="0"/>
              </a:rPr>
              <a:t>. Integer </a:t>
            </a:r>
            <a:r>
              <a:rPr lang="de-DE" sz="2400" dirty="0" err="1">
                <a:latin typeface="Trebuchet MS" panose="020B0703020202090204" pitchFamily="34" charset="0"/>
              </a:rPr>
              <a:t>aliquam</a:t>
            </a:r>
            <a:r>
              <a:rPr lang="de-DE" sz="2400" dirty="0">
                <a:latin typeface="Trebuchet MS" panose="020B0703020202090204" pitchFamily="34" charset="0"/>
              </a:rPr>
              <a:t> </a:t>
            </a:r>
            <a:r>
              <a:rPr lang="de-DE" sz="2400" dirty="0" err="1">
                <a:latin typeface="Trebuchet MS" panose="020B0703020202090204" pitchFamily="34" charset="0"/>
              </a:rPr>
              <a:t>purus</a:t>
            </a:r>
            <a:r>
              <a:rPr lang="de-DE" sz="2400" dirty="0">
                <a:latin typeface="Trebuchet MS" panose="020B0703020202090204" pitchFamily="34" charset="0"/>
              </a:rPr>
              <a:t>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23B0F59-2A29-633E-898E-45E9A0563AB3}"/>
              </a:ext>
            </a:extLst>
          </p:cNvPr>
          <p:cNvSpPr txBox="1"/>
          <p:nvPr/>
        </p:nvSpPr>
        <p:spPr>
          <a:xfrm>
            <a:off x="16012523" y="29760325"/>
            <a:ext cx="1094954" cy="380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BJ" dirty="0"/>
              <a:t>CC0000</a:t>
            </a:r>
          </a:p>
        </p:txBody>
      </p:sp>
      <p:sp>
        <p:nvSpPr>
          <p:cNvPr id="27" name="Abgerundetes Rechteck 26">
            <a:extLst>
              <a:ext uri="{FF2B5EF4-FFF2-40B4-BE49-F238E27FC236}">
                <a16:creationId xmlns:a16="http://schemas.microsoft.com/office/drawing/2014/main" id="{299340BC-B67F-E9E6-0948-E1EBC49AEE1C}"/>
              </a:ext>
            </a:extLst>
          </p:cNvPr>
          <p:cNvSpPr/>
          <p:nvPr/>
        </p:nvSpPr>
        <p:spPr>
          <a:xfrm>
            <a:off x="16009142" y="30107886"/>
            <a:ext cx="947057" cy="947057"/>
          </a:xfrm>
          <a:prstGeom prst="round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9216B26-3D36-C64F-6184-3126C99949AA}"/>
              </a:ext>
            </a:extLst>
          </p:cNvPr>
          <p:cNvSpPr txBox="1"/>
          <p:nvPr/>
        </p:nvSpPr>
        <p:spPr>
          <a:xfrm>
            <a:off x="17136224" y="29760325"/>
            <a:ext cx="9470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BJ" dirty="0"/>
              <a:t>5A84C4</a:t>
            </a:r>
          </a:p>
        </p:txBody>
      </p:sp>
      <p:sp>
        <p:nvSpPr>
          <p:cNvPr id="29" name="Abgerundetes Rechteck 28">
            <a:extLst>
              <a:ext uri="{FF2B5EF4-FFF2-40B4-BE49-F238E27FC236}">
                <a16:creationId xmlns:a16="http://schemas.microsoft.com/office/drawing/2014/main" id="{EAD15029-454A-BC22-D7DD-C571F81EB60A}"/>
              </a:ext>
            </a:extLst>
          </p:cNvPr>
          <p:cNvSpPr/>
          <p:nvPr/>
        </p:nvSpPr>
        <p:spPr>
          <a:xfrm>
            <a:off x="17165501" y="30107886"/>
            <a:ext cx="947057" cy="947057"/>
          </a:xfrm>
          <a:prstGeom prst="roundRect">
            <a:avLst/>
          </a:prstGeom>
          <a:solidFill>
            <a:srgbClr val="5A84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/>
          </a:p>
        </p:txBody>
      </p:sp>
      <p:sp>
        <p:nvSpPr>
          <p:cNvPr id="30" name="Abgerundetes Rechteck 29">
            <a:extLst>
              <a:ext uri="{FF2B5EF4-FFF2-40B4-BE49-F238E27FC236}">
                <a16:creationId xmlns:a16="http://schemas.microsoft.com/office/drawing/2014/main" id="{6DA4DC35-5F7A-A01D-764C-813E5688BBF6}"/>
              </a:ext>
            </a:extLst>
          </p:cNvPr>
          <p:cNvSpPr/>
          <p:nvPr/>
        </p:nvSpPr>
        <p:spPr>
          <a:xfrm>
            <a:off x="18321860" y="30107886"/>
            <a:ext cx="947057" cy="947057"/>
          </a:xfrm>
          <a:prstGeom prst="roundRect">
            <a:avLst/>
          </a:prstGeom>
          <a:solidFill>
            <a:srgbClr val="FCB75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/>
          </a:p>
        </p:txBody>
      </p:sp>
      <p:sp>
        <p:nvSpPr>
          <p:cNvPr id="31" name="Abgerundetes Rechteck 30">
            <a:extLst>
              <a:ext uri="{FF2B5EF4-FFF2-40B4-BE49-F238E27FC236}">
                <a16:creationId xmlns:a16="http://schemas.microsoft.com/office/drawing/2014/main" id="{455A2FCC-B9A8-EC41-2FDA-4FF34C3ABFE0}"/>
              </a:ext>
            </a:extLst>
          </p:cNvPr>
          <p:cNvSpPr/>
          <p:nvPr/>
        </p:nvSpPr>
        <p:spPr>
          <a:xfrm>
            <a:off x="18321860" y="31470275"/>
            <a:ext cx="947057" cy="947057"/>
          </a:xfrm>
          <a:prstGeom prst="roundRect">
            <a:avLst/>
          </a:prstGeom>
          <a:solidFill>
            <a:srgbClr val="E50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9438E66-20CB-A5CD-7391-CC51F376CB10}"/>
              </a:ext>
            </a:extLst>
          </p:cNvPr>
          <p:cNvSpPr txBox="1"/>
          <p:nvPr/>
        </p:nvSpPr>
        <p:spPr>
          <a:xfrm>
            <a:off x="18320297" y="29745350"/>
            <a:ext cx="887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FCB757</a:t>
            </a:r>
            <a:endParaRPr lang="de-BJ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3B1BAE4-4A23-AA26-D754-5A48730C6021}"/>
              </a:ext>
            </a:extLst>
          </p:cNvPr>
          <p:cNvSpPr txBox="1"/>
          <p:nvPr/>
        </p:nvSpPr>
        <p:spPr>
          <a:xfrm>
            <a:off x="18320297" y="31077943"/>
            <a:ext cx="961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E50050</a:t>
            </a:r>
            <a:endParaRPr lang="de-BJ" dirty="0"/>
          </a:p>
        </p:txBody>
      </p:sp>
      <p:sp>
        <p:nvSpPr>
          <p:cNvPr id="34" name="Abgerundetes Rechteck 33">
            <a:extLst>
              <a:ext uri="{FF2B5EF4-FFF2-40B4-BE49-F238E27FC236}">
                <a16:creationId xmlns:a16="http://schemas.microsoft.com/office/drawing/2014/main" id="{916FA030-7B3E-3A1F-E4FA-D13DFE267365}"/>
              </a:ext>
            </a:extLst>
          </p:cNvPr>
          <p:cNvSpPr/>
          <p:nvPr/>
        </p:nvSpPr>
        <p:spPr>
          <a:xfrm>
            <a:off x="16001637" y="32810892"/>
            <a:ext cx="947057" cy="947057"/>
          </a:xfrm>
          <a:prstGeom prst="roundRect">
            <a:avLst/>
          </a:prstGeom>
          <a:solidFill>
            <a:srgbClr val="D241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44BF3A8-9003-A2BB-5F17-40CDE254DD48}"/>
              </a:ext>
            </a:extLst>
          </p:cNvPr>
          <p:cNvSpPr txBox="1"/>
          <p:nvPr/>
        </p:nvSpPr>
        <p:spPr>
          <a:xfrm>
            <a:off x="15987124" y="32440332"/>
            <a:ext cx="961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BJ" dirty="0"/>
              <a:t>D24150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AF3677CA-0763-CF95-1A5B-BA4965563D6B}"/>
              </a:ext>
            </a:extLst>
          </p:cNvPr>
          <p:cNvSpPr txBox="1"/>
          <p:nvPr/>
        </p:nvSpPr>
        <p:spPr>
          <a:xfrm>
            <a:off x="16001637" y="31077943"/>
            <a:ext cx="1012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BJ" dirty="0"/>
              <a:t>E63324</a:t>
            </a:r>
          </a:p>
        </p:txBody>
      </p:sp>
      <p:sp>
        <p:nvSpPr>
          <p:cNvPr id="37" name="Abgerundetes Rechteck 36">
            <a:extLst>
              <a:ext uri="{FF2B5EF4-FFF2-40B4-BE49-F238E27FC236}">
                <a16:creationId xmlns:a16="http://schemas.microsoft.com/office/drawing/2014/main" id="{180626E4-81BC-8FF0-42A5-44EBA08A2DF2}"/>
              </a:ext>
            </a:extLst>
          </p:cNvPr>
          <p:cNvSpPr/>
          <p:nvPr/>
        </p:nvSpPr>
        <p:spPr>
          <a:xfrm>
            <a:off x="15987124" y="31447275"/>
            <a:ext cx="947057" cy="947057"/>
          </a:xfrm>
          <a:prstGeom prst="roundRect">
            <a:avLst/>
          </a:prstGeom>
          <a:solidFill>
            <a:srgbClr val="E633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6ED4A76A-23CF-4A44-A53C-7C9347E9E36E}"/>
              </a:ext>
            </a:extLst>
          </p:cNvPr>
          <p:cNvSpPr txBox="1"/>
          <p:nvPr/>
        </p:nvSpPr>
        <p:spPr>
          <a:xfrm>
            <a:off x="17154365" y="31068285"/>
            <a:ext cx="1012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FFA050</a:t>
            </a:r>
            <a:endParaRPr lang="de-BJ" dirty="0"/>
          </a:p>
        </p:txBody>
      </p:sp>
      <p:sp>
        <p:nvSpPr>
          <p:cNvPr id="39" name="Abgerundetes Rechteck 38">
            <a:extLst>
              <a:ext uri="{FF2B5EF4-FFF2-40B4-BE49-F238E27FC236}">
                <a16:creationId xmlns:a16="http://schemas.microsoft.com/office/drawing/2014/main" id="{8F381C51-9231-4B43-F9E3-E11A6DF98FA9}"/>
              </a:ext>
            </a:extLst>
          </p:cNvPr>
          <p:cNvSpPr/>
          <p:nvPr/>
        </p:nvSpPr>
        <p:spPr>
          <a:xfrm>
            <a:off x="17172510" y="31437617"/>
            <a:ext cx="947057" cy="947057"/>
          </a:xfrm>
          <a:prstGeom prst="roundRect">
            <a:avLst/>
          </a:prstGeom>
          <a:solidFill>
            <a:srgbClr val="FFA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 dirty="0"/>
          </a:p>
        </p:txBody>
      </p:sp>
      <p:sp>
        <p:nvSpPr>
          <p:cNvPr id="40" name="Abgerundetes Rechteck 39">
            <a:extLst>
              <a:ext uri="{FF2B5EF4-FFF2-40B4-BE49-F238E27FC236}">
                <a16:creationId xmlns:a16="http://schemas.microsoft.com/office/drawing/2014/main" id="{B7147E5B-229E-6953-8F5B-F31793A0FCDF}"/>
              </a:ext>
            </a:extLst>
          </p:cNvPr>
          <p:cNvSpPr/>
          <p:nvPr/>
        </p:nvSpPr>
        <p:spPr>
          <a:xfrm>
            <a:off x="17165501" y="32810892"/>
            <a:ext cx="947057" cy="947057"/>
          </a:xfrm>
          <a:prstGeom prst="roundRect">
            <a:avLst/>
          </a:prstGeom>
          <a:solidFill>
            <a:srgbClr val="C33B7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BJ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83BB5E2-92A6-5ABA-9B46-D1CF03BC101E}"/>
              </a:ext>
            </a:extLst>
          </p:cNvPr>
          <p:cNvSpPr txBox="1"/>
          <p:nvPr/>
        </p:nvSpPr>
        <p:spPr>
          <a:xfrm>
            <a:off x="17150988" y="32440332"/>
            <a:ext cx="961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C33B7C</a:t>
            </a:r>
            <a:endParaRPr lang="de-BJ" dirty="0"/>
          </a:p>
        </p:txBody>
      </p:sp>
      <p:grpSp>
        <p:nvGrpSpPr>
          <p:cNvPr id="116" name="Gruppieren 115">
            <a:extLst>
              <a:ext uri="{FF2B5EF4-FFF2-40B4-BE49-F238E27FC236}">
                <a16:creationId xmlns:a16="http://schemas.microsoft.com/office/drawing/2014/main" id="{5FB7809D-8414-DA56-A93A-D0D3F560E0D8}"/>
              </a:ext>
            </a:extLst>
          </p:cNvPr>
          <p:cNvGrpSpPr/>
          <p:nvPr/>
        </p:nvGrpSpPr>
        <p:grpSpPr>
          <a:xfrm>
            <a:off x="22756638" y="30023010"/>
            <a:ext cx="6332184" cy="1958577"/>
            <a:chOff x="16300722" y="14256424"/>
            <a:chExt cx="3702034" cy="1145058"/>
          </a:xfrm>
        </p:grpSpPr>
        <p:grpSp>
          <p:nvGrpSpPr>
            <p:cNvPr id="45" name="Grafik 42">
              <a:extLst>
                <a:ext uri="{FF2B5EF4-FFF2-40B4-BE49-F238E27FC236}">
                  <a16:creationId xmlns:a16="http://schemas.microsoft.com/office/drawing/2014/main" id="{16AF6B6A-BCF2-E5A8-2851-ABE076380932}"/>
                </a:ext>
              </a:extLst>
            </p:cNvPr>
            <p:cNvGrpSpPr/>
            <p:nvPr/>
          </p:nvGrpSpPr>
          <p:grpSpPr>
            <a:xfrm>
              <a:off x="17910530" y="14413101"/>
              <a:ext cx="2092226" cy="869241"/>
              <a:chOff x="17910530" y="14413101"/>
              <a:chExt cx="2092226" cy="869241"/>
            </a:xfrm>
            <a:solidFill>
              <a:srgbClr val="1D1D1B"/>
            </a:solidFill>
          </p:grpSpPr>
          <p:grpSp>
            <p:nvGrpSpPr>
              <p:cNvPr id="46" name="Grafik 42">
                <a:extLst>
                  <a:ext uri="{FF2B5EF4-FFF2-40B4-BE49-F238E27FC236}">
                    <a16:creationId xmlns:a16="http://schemas.microsoft.com/office/drawing/2014/main" id="{652BF5EC-60F4-7546-237C-7874ADD5784E}"/>
                  </a:ext>
                </a:extLst>
              </p:cNvPr>
              <p:cNvGrpSpPr/>
              <p:nvPr/>
            </p:nvGrpSpPr>
            <p:grpSpPr>
              <a:xfrm>
                <a:off x="17916050" y="14413101"/>
                <a:ext cx="1577640" cy="394482"/>
                <a:chOff x="17916050" y="14413101"/>
                <a:chExt cx="1577640" cy="394482"/>
              </a:xfrm>
              <a:solidFill>
                <a:srgbClr val="1D1D1B"/>
              </a:solidFill>
            </p:grpSpPr>
            <p:sp>
              <p:nvSpPr>
                <p:cNvPr id="47" name="Freihandform 46">
                  <a:extLst>
                    <a:ext uri="{FF2B5EF4-FFF2-40B4-BE49-F238E27FC236}">
                      <a16:creationId xmlns:a16="http://schemas.microsoft.com/office/drawing/2014/main" id="{3CDE1D61-D79D-611B-3319-50228A849361}"/>
                    </a:ext>
                  </a:extLst>
                </p:cNvPr>
                <p:cNvSpPr/>
                <p:nvPr/>
              </p:nvSpPr>
              <p:spPr>
                <a:xfrm>
                  <a:off x="17916050" y="14413196"/>
                  <a:ext cx="341376" cy="394387"/>
                </a:xfrm>
                <a:custGeom>
                  <a:avLst/>
                  <a:gdLst>
                    <a:gd name="connsiteX0" fmla="*/ 0 w 341376"/>
                    <a:gd name="connsiteY0" fmla="*/ 394388 h 394387"/>
                    <a:gd name="connsiteX1" fmla="*/ 0 w 341376"/>
                    <a:gd name="connsiteY1" fmla="*/ 0 h 394387"/>
                    <a:gd name="connsiteX2" fmla="*/ 155413 w 341376"/>
                    <a:gd name="connsiteY2" fmla="*/ 0 h 394387"/>
                    <a:gd name="connsiteX3" fmla="*/ 232216 w 341376"/>
                    <a:gd name="connsiteY3" fmla="*/ 14089 h 394387"/>
                    <a:gd name="connsiteX4" fmla="*/ 290936 w 341376"/>
                    <a:gd name="connsiteY4" fmla="*/ 54653 h 394387"/>
                    <a:gd name="connsiteX5" fmla="*/ 328338 w 341376"/>
                    <a:gd name="connsiteY5" fmla="*/ 117153 h 394387"/>
                    <a:gd name="connsiteX6" fmla="*/ 341376 w 341376"/>
                    <a:gd name="connsiteY6" fmla="*/ 197147 h 394387"/>
                    <a:gd name="connsiteX7" fmla="*/ 328338 w 341376"/>
                    <a:gd name="connsiteY7" fmla="*/ 277424 h 394387"/>
                    <a:gd name="connsiteX8" fmla="*/ 291221 w 341376"/>
                    <a:gd name="connsiteY8" fmla="*/ 339924 h 394387"/>
                    <a:gd name="connsiteX9" fmla="*/ 232501 w 341376"/>
                    <a:gd name="connsiteY9" fmla="*/ 380205 h 394387"/>
                    <a:gd name="connsiteX10" fmla="*/ 155413 w 341376"/>
                    <a:gd name="connsiteY10" fmla="*/ 394293 h 394387"/>
                    <a:gd name="connsiteX11" fmla="*/ 0 w 341376"/>
                    <a:gd name="connsiteY11" fmla="*/ 394293 h 394387"/>
                    <a:gd name="connsiteX12" fmla="*/ 61290 w 341376"/>
                    <a:gd name="connsiteY12" fmla="*/ 342005 h 394387"/>
                    <a:gd name="connsiteX13" fmla="*/ 59577 w 341376"/>
                    <a:gd name="connsiteY13" fmla="*/ 335764 h 394387"/>
                    <a:gd name="connsiteX14" fmla="*/ 152558 w 341376"/>
                    <a:gd name="connsiteY14" fmla="*/ 335764 h 394387"/>
                    <a:gd name="connsiteX15" fmla="*/ 206139 w 341376"/>
                    <a:gd name="connsiteY15" fmla="*/ 326214 h 394387"/>
                    <a:gd name="connsiteX16" fmla="*/ 245825 w 341376"/>
                    <a:gd name="connsiteY16" fmla="*/ 298888 h 394387"/>
                    <a:gd name="connsiteX17" fmla="*/ 270474 w 341376"/>
                    <a:gd name="connsiteY17" fmla="*/ 255203 h 394387"/>
                    <a:gd name="connsiteX18" fmla="*/ 278945 w 341376"/>
                    <a:gd name="connsiteY18" fmla="*/ 197147 h 394387"/>
                    <a:gd name="connsiteX19" fmla="*/ 270474 w 341376"/>
                    <a:gd name="connsiteY19" fmla="*/ 139374 h 394387"/>
                    <a:gd name="connsiteX20" fmla="*/ 245540 w 341376"/>
                    <a:gd name="connsiteY20" fmla="*/ 95689 h 394387"/>
                    <a:gd name="connsiteX21" fmla="*/ 205854 w 341376"/>
                    <a:gd name="connsiteY21" fmla="*/ 68079 h 394387"/>
                    <a:gd name="connsiteX22" fmla="*/ 152558 w 341376"/>
                    <a:gd name="connsiteY22" fmla="*/ 58529 h 394387"/>
                    <a:gd name="connsiteX23" fmla="*/ 57863 w 341376"/>
                    <a:gd name="connsiteY23" fmla="*/ 58529 h 394387"/>
                    <a:gd name="connsiteX24" fmla="*/ 61290 w 341376"/>
                    <a:gd name="connsiteY24" fmla="*/ 53423 h 394387"/>
                    <a:gd name="connsiteX25" fmla="*/ 61290 w 341376"/>
                    <a:gd name="connsiteY25" fmla="*/ 341910 h 394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341376" h="394387">
                      <a:moveTo>
                        <a:pt x="0" y="394388"/>
                      </a:moveTo>
                      <a:lnTo>
                        <a:pt x="0" y="0"/>
                      </a:lnTo>
                      <a:lnTo>
                        <a:pt x="155413" y="0"/>
                      </a:lnTo>
                      <a:cubicBezTo>
                        <a:pt x="183774" y="0"/>
                        <a:pt x="209375" y="4728"/>
                        <a:pt x="232216" y="14089"/>
                      </a:cubicBezTo>
                      <a:cubicBezTo>
                        <a:pt x="255057" y="23450"/>
                        <a:pt x="274662" y="36971"/>
                        <a:pt x="290936" y="54653"/>
                      </a:cubicBezTo>
                      <a:cubicBezTo>
                        <a:pt x="307210" y="72334"/>
                        <a:pt x="319677" y="93136"/>
                        <a:pt x="328338" y="117153"/>
                      </a:cubicBezTo>
                      <a:cubicBezTo>
                        <a:pt x="336998" y="141170"/>
                        <a:pt x="341376" y="167835"/>
                        <a:pt x="341376" y="197147"/>
                      </a:cubicBezTo>
                      <a:cubicBezTo>
                        <a:pt x="341376" y="226459"/>
                        <a:pt x="336998" y="253218"/>
                        <a:pt x="328338" y="277424"/>
                      </a:cubicBezTo>
                      <a:cubicBezTo>
                        <a:pt x="319677" y="301630"/>
                        <a:pt x="307305" y="322526"/>
                        <a:pt x="291221" y="339924"/>
                      </a:cubicBezTo>
                      <a:cubicBezTo>
                        <a:pt x="275138" y="357417"/>
                        <a:pt x="255628" y="370844"/>
                        <a:pt x="232501" y="380205"/>
                      </a:cubicBezTo>
                      <a:cubicBezTo>
                        <a:pt x="209470" y="389566"/>
                        <a:pt x="183774" y="394293"/>
                        <a:pt x="155413" y="394293"/>
                      </a:cubicBezTo>
                      <a:lnTo>
                        <a:pt x="0" y="394293"/>
                      </a:lnTo>
                      <a:close/>
                      <a:moveTo>
                        <a:pt x="61290" y="342005"/>
                      </a:moveTo>
                      <a:lnTo>
                        <a:pt x="59577" y="335764"/>
                      </a:lnTo>
                      <a:lnTo>
                        <a:pt x="152558" y="335764"/>
                      </a:lnTo>
                      <a:cubicBezTo>
                        <a:pt x="172544" y="335764"/>
                        <a:pt x="190436" y="332549"/>
                        <a:pt x="206139" y="326214"/>
                      </a:cubicBezTo>
                      <a:cubicBezTo>
                        <a:pt x="221842" y="319879"/>
                        <a:pt x="235071" y="310707"/>
                        <a:pt x="245825" y="298888"/>
                      </a:cubicBezTo>
                      <a:cubicBezTo>
                        <a:pt x="256579" y="287068"/>
                        <a:pt x="264859" y="272507"/>
                        <a:pt x="270474" y="255203"/>
                      </a:cubicBezTo>
                      <a:cubicBezTo>
                        <a:pt x="276184" y="237900"/>
                        <a:pt x="278945" y="218611"/>
                        <a:pt x="278945" y="197147"/>
                      </a:cubicBezTo>
                      <a:cubicBezTo>
                        <a:pt x="278945" y="175683"/>
                        <a:pt x="276089" y="156488"/>
                        <a:pt x="270474" y="139374"/>
                      </a:cubicBezTo>
                      <a:cubicBezTo>
                        <a:pt x="264764" y="122259"/>
                        <a:pt x="256484" y="107698"/>
                        <a:pt x="245540" y="95689"/>
                      </a:cubicBezTo>
                      <a:cubicBezTo>
                        <a:pt x="234595" y="83681"/>
                        <a:pt x="221366" y="74509"/>
                        <a:pt x="205854" y="68079"/>
                      </a:cubicBezTo>
                      <a:cubicBezTo>
                        <a:pt x="190341" y="61744"/>
                        <a:pt x="172544" y="58529"/>
                        <a:pt x="152558" y="58529"/>
                      </a:cubicBezTo>
                      <a:lnTo>
                        <a:pt x="57863" y="58529"/>
                      </a:lnTo>
                      <a:lnTo>
                        <a:pt x="61290" y="53423"/>
                      </a:lnTo>
                      <a:lnTo>
                        <a:pt x="61290" y="34191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8" name="Freihandform 47">
                  <a:extLst>
                    <a:ext uri="{FF2B5EF4-FFF2-40B4-BE49-F238E27FC236}">
                      <a16:creationId xmlns:a16="http://schemas.microsoft.com/office/drawing/2014/main" id="{67082BE5-EF76-0DDB-6256-2A08E6B87777}"/>
                    </a:ext>
                  </a:extLst>
                </p:cNvPr>
                <p:cNvSpPr/>
                <p:nvPr/>
              </p:nvSpPr>
              <p:spPr>
                <a:xfrm>
                  <a:off x="18305106" y="14413101"/>
                  <a:ext cx="308542" cy="394482"/>
                </a:xfrm>
                <a:custGeom>
                  <a:avLst/>
                  <a:gdLst>
                    <a:gd name="connsiteX0" fmla="*/ 0 w 308542"/>
                    <a:gd name="connsiteY0" fmla="*/ 394482 h 394482"/>
                    <a:gd name="connsiteX1" fmla="*/ 0 w 308542"/>
                    <a:gd name="connsiteY1" fmla="*/ 349947 h 394482"/>
                    <a:gd name="connsiteX2" fmla="*/ 219082 w 308542"/>
                    <a:gd name="connsiteY2" fmla="*/ 58624 h 394482"/>
                    <a:gd name="connsiteX3" fmla="*/ 14751 w 308542"/>
                    <a:gd name="connsiteY3" fmla="*/ 58624 h 394482"/>
                    <a:gd name="connsiteX4" fmla="*/ 14751 w 308542"/>
                    <a:gd name="connsiteY4" fmla="*/ 0 h 394482"/>
                    <a:gd name="connsiteX5" fmla="*/ 302261 w 308542"/>
                    <a:gd name="connsiteY5" fmla="*/ 0 h 394482"/>
                    <a:gd name="connsiteX6" fmla="*/ 302261 w 308542"/>
                    <a:gd name="connsiteY6" fmla="*/ 43968 h 394482"/>
                    <a:gd name="connsiteX7" fmla="*/ 84321 w 308542"/>
                    <a:gd name="connsiteY7" fmla="*/ 335858 h 394482"/>
                    <a:gd name="connsiteX8" fmla="*/ 308543 w 308542"/>
                    <a:gd name="connsiteY8" fmla="*/ 335858 h 394482"/>
                    <a:gd name="connsiteX9" fmla="*/ 308543 w 308542"/>
                    <a:gd name="connsiteY9" fmla="*/ 394482 h 394482"/>
                    <a:gd name="connsiteX10" fmla="*/ 95 w 308542"/>
                    <a:gd name="connsiteY10" fmla="*/ 394482 h 3944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08542" h="394482">
                      <a:moveTo>
                        <a:pt x="0" y="394482"/>
                      </a:moveTo>
                      <a:lnTo>
                        <a:pt x="0" y="349947"/>
                      </a:lnTo>
                      <a:lnTo>
                        <a:pt x="219082" y="58624"/>
                      </a:lnTo>
                      <a:lnTo>
                        <a:pt x="14751" y="58624"/>
                      </a:lnTo>
                      <a:lnTo>
                        <a:pt x="14751" y="0"/>
                      </a:lnTo>
                      <a:lnTo>
                        <a:pt x="302261" y="0"/>
                      </a:lnTo>
                      <a:lnTo>
                        <a:pt x="302261" y="43968"/>
                      </a:lnTo>
                      <a:lnTo>
                        <a:pt x="84321" y="335858"/>
                      </a:lnTo>
                      <a:lnTo>
                        <a:pt x="308543" y="335858"/>
                      </a:lnTo>
                      <a:lnTo>
                        <a:pt x="308543" y="394482"/>
                      </a:lnTo>
                      <a:lnTo>
                        <a:pt x="95" y="394482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49" name="Freihandform 48">
                  <a:extLst>
                    <a:ext uri="{FF2B5EF4-FFF2-40B4-BE49-F238E27FC236}">
                      <a16:creationId xmlns:a16="http://schemas.microsoft.com/office/drawing/2014/main" id="{61CE85D9-0D59-920E-0EC4-3FE2B2BAB883}"/>
                    </a:ext>
                  </a:extLst>
                </p:cNvPr>
                <p:cNvSpPr/>
                <p:nvPr/>
              </p:nvSpPr>
              <p:spPr>
                <a:xfrm>
                  <a:off x="18711103" y="14413196"/>
                  <a:ext cx="320438" cy="394387"/>
                </a:xfrm>
                <a:custGeom>
                  <a:avLst/>
                  <a:gdLst>
                    <a:gd name="connsiteX0" fmla="*/ 259149 w 320438"/>
                    <a:gd name="connsiteY0" fmla="*/ 0 h 394387"/>
                    <a:gd name="connsiteX1" fmla="*/ 259149 w 320438"/>
                    <a:gd name="connsiteY1" fmla="*/ 168497 h 394387"/>
                    <a:gd name="connsiteX2" fmla="*/ 61289 w 320438"/>
                    <a:gd name="connsiteY2" fmla="*/ 168497 h 394387"/>
                    <a:gd name="connsiteX3" fmla="*/ 61289 w 320438"/>
                    <a:gd name="connsiteY3" fmla="*/ 0 h 394387"/>
                    <a:gd name="connsiteX4" fmla="*/ 0 w 320438"/>
                    <a:gd name="connsiteY4" fmla="*/ 0 h 394387"/>
                    <a:gd name="connsiteX5" fmla="*/ 0 w 320438"/>
                    <a:gd name="connsiteY5" fmla="*/ 394388 h 394387"/>
                    <a:gd name="connsiteX6" fmla="*/ 61289 w 320438"/>
                    <a:gd name="connsiteY6" fmla="*/ 394388 h 394387"/>
                    <a:gd name="connsiteX7" fmla="*/ 61289 w 320438"/>
                    <a:gd name="connsiteY7" fmla="*/ 227121 h 394387"/>
                    <a:gd name="connsiteX8" fmla="*/ 259149 w 320438"/>
                    <a:gd name="connsiteY8" fmla="*/ 227121 h 394387"/>
                    <a:gd name="connsiteX9" fmla="*/ 259149 w 320438"/>
                    <a:gd name="connsiteY9" fmla="*/ 394388 h 394387"/>
                    <a:gd name="connsiteX10" fmla="*/ 320439 w 320438"/>
                    <a:gd name="connsiteY10" fmla="*/ 394388 h 394387"/>
                    <a:gd name="connsiteX11" fmla="*/ 320439 w 320438"/>
                    <a:gd name="connsiteY11" fmla="*/ 0 h 394387"/>
                    <a:gd name="connsiteX12" fmla="*/ 259149 w 320438"/>
                    <a:gd name="connsiteY12" fmla="*/ 0 h 394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20438" h="394387">
                      <a:moveTo>
                        <a:pt x="259149" y="0"/>
                      </a:moveTo>
                      <a:lnTo>
                        <a:pt x="259149" y="168497"/>
                      </a:lnTo>
                      <a:lnTo>
                        <a:pt x="61289" y="168497"/>
                      </a:lnTo>
                      <a:lnTo>
                        <a:pt x="61289" y="0"/>
                      </a:lnTo>
                      <a:lnTo>
                        <a:pt x="0" y="0"/>
                      </a:lnTo>
                      <a:lnTo>
                        <a:pt x="0" y="394388"/>
                      </a:lnTo>
                      <a:lnTo>
                        <a:pt x="61289" y="394388"/>
                      </a:lnTo>
                      <a:lnTo>
                        <a:pt x="61289" y="227121"/>
                      </a:lnTo>
                      <a:lnTo>
                        <a:pt x="259149" y="227121"/>
                      </a:lnTo>
                      <a:lnTo>
                        <a:pt x="259149" y="394388"/>
                      </a:lnTo>
                      <a:lnTo>
                        <a:pt x="320439" y="394388"/>
                      </a:lnTo>
                      <a:lnTo>
                        <a:pt x="320439" y="0"/>
                      </a:lnTo>
                      <a:lnTo>
                        <a:pt x="259149" y="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0" name="Freihandform 49">
                  <a:extLst>
                    <a:ext uri="{FF2B5EF4-FFF2-40B4-BE49-F238E27FC236}">
                      <a16:creationId xmlns:a16="http://schemas.microsoft.com/office/drawing/2014/main" id="{A8AE6B89-F91A-93BA-C022-45C96E741F68}"/>
                    </a:ext>
                  </a:extLst>
                </p:cNvPr>
                <p:cNvSpPr/>
                <p:nvPr/>
              </p:nvSpPr>
              <p:spPr>
                <a:xfrm>
                  <a:off x="19154026" y="14413196"/>
                  <a:ext cx="339663" cy="394387"/>
                </a:xfrm>
                <a:custGeom>
                  <a:avLst/>
                  <a:gdLst>
                    <a:gd name="connsiteX0" fmla="*/ 263146 w 339663"/>
                    <a:gd name="connsiteY0" fmla="*/ 394388 h 394387"/>
                    <a:gd name="connsiteX1" fmla="*/ 339663 w 339663"/>
                    <a:gd name="connsiteY1" fmla="*/ 394388 h 394387"/>
                    <a:gd name="connsiteX2" fmla="*/ 165025 w 339663"/>
                    <a:gd name="connsiteY2" fmla="*/ 165093 h 394387"/>
                    <a:gd name="connsiteX3" fmla="*/ 336237 w 339663"/>
                    <a:gd name="connsiteY3" fmla="*/ 0 h 394387"/>
                    <a:gd name="connsiteX4" fmla="*/ 255723 w 339663"/>
                    <a:gd name="connsiteY4" fmla="*/ 0 h 394387"/>
                    <a:gd name="connsiteX5" fmla="*/ 61195 w 339663"/>
                    <a:gd name="connsiteY5" fmla="*/ 193270 h 394387"/>
                    <a:gd name="connsiteX6" fmla="*/ 61195 w 339663"/>
                    <a:gd name="connsiteY6" fmla="*/ 0 h 394387"/>
                    <a:gd name="connsiteX7" fmla="*/ 0 w 339663"/>
                    <a:gd name="connsiteY7" fmla="*/ 0 h 394387"/>
                    <a:gd name="connsiteX8" fmla="*/ 0 w 339663"/>
                    <a:gd name="connsiteY8" fmla="*/ 394388 h 394387"/>
                    <a:gd name="connsiteX9" fmla="*/ 61195 w 339663"/>
                    <a:gd name="connsiteY9" fmla="*/ 394388 h 394387"/>
                    <a:gd name="connsiteX10" fmla="*/ 61195 w 339663"/>
                    <a:gd name="connsiteY10" fmla="*/ 265132 h 394387"/>
                    <a:gd name="connsiteX11" fmla="*/ 121723 w 339663"/>
                    <a:gd name="connsiteY11" fmla="*/ 206791 h 394387"/>
                    <a:gd name="connsiteX12" fmla="*/ 263146 w 339663"/>
                    <a:gd name="connsiteY12" fmla="*/ 394388 h 394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39663" h="394387">
                      <a:moveTo>
                        <a:pt x="263146" y="394388"/>
                      </a:moveTo>
                      <a:lnTo>
                        <a:pt x="339663" y="394388"/>
                      </a:lnTo>
                      <a:lnTo>
                        <a:pt x="165025" y="165093"/>
                      </a:lnTo>
                      <a:lnTo>
                        <a:pt x="336237" y="0"/>
                      </a:lnTo>
                      <a:lnTo>
                        <a:pt x="255723" y="0"/>
                      </a:lnTo>
                      <a:lnTo>
                        <a:pt x="61195" y="193270"/>
                      </a:lnTo>
                      <a:lnTo>
                        <a:pt x="61195" y="0"/>
                      </a:lnTo>
                      <a:lnTo>
                        <a:pt x="0" y="0"/>
                      </a:lnTo>
                      <a:lnTo>
                        <a:pt x="0" y="394388"/>
                      </a:lnTo>
                      <a:lnTo>
                        <a:pt x="61195" y="394388"/>
                      </a:lnTo>
                      <a:lnTo>
                        <a:pt x="61195" y="265132"/>
                      </a:lnTo>
                      <a:lnTo>
                        <a:pt x="121723" y="206791"/>
                      </a:lnTo>
                      <a:lnTo>
                        <a:pt x="263146" y="39438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1" name="Grafik 42">
                <a:extLst>
                  <a:ext uri="{FF2B5EF4-FFF2-40B4-BE49-F238E27FC236}">
                    <a16:creationId xmlns:a16="http://schemas.microsoft.com/office/drawing/2014/main" id="{BF6E395D-B36F-DC90-9746-BA3A808D20E2}"/>
                  </a:ext>
                </a:extLst>
              </p:cNvPr>
              <p:cNvGrpSpPr/>
              <p:nvPr/>
            </p:nvGrpSpPr>
            <p:grpSpPr>
              <a:xfrm>
                <a:off x="17910530" y="14908190"/>
                <a:ext cx="1885421" cy="133227"/>
                <a:chOff x="17910530" y="14908190"/>
                <a:chExt cx="1885421" cy="133227"/>
              </a:xfrm>
              <a:solidFill>
                <a:srgbClr val="1D1D1B"/>
              </a:solidFill>
            </p:grpSpPr>
            <p:sp>
              <p:nvSpPr>
                <p:cNvPr id="52" name="Freihandform 51">
                  <a:extLst>
                    <a:ext uri="{FF2B5EF4-FFF2-40B4-BE49-F238E27FC236}">
                      <a16:creationId xmlns:a16="http://schemas.microsoft.com/office/drawing/2014/main" id="{17C4401D-B3A6-CDDC-A80D-29564683C64D}"/>
                    </a:ext>
                  </a:extLst>
                </p:cNvPr>
                <p:cNvSpPr/>
                <p:nvPr/>
              </p:nvSpPr>
              <p:spPr>
                <a:xfrm>
                  <a:off x="17910530" y="14920388"/>
                  <a:ext cx="103069" cy="119044"/>
                </a:xfrm>
                <a:custGeom>
                  <a:avLst/>
                  <a:gdLst>
                    <a:gd name="connsiteX0" fmla="*/ 0 w 103069"/>
                    <a:gd name="connsiteY0" fmla="*/ 118950 h 119044"/>
                    <a:gd name="connsiteX1" fmla="*/ 0 w 103069"/>
                    <a:gd name="connsiteY1" fmla="*/ 0 h 119044"/>
                    <a:gd name="connsiteX2" fmla="*/ 46919 w 103069"/>
                    <a:gd name="connsiteY2" fmla="*/ 0 h 119044"/>
                    <a:gd name="connsiteX3" fmla="*/ 70141 w 103069"/>
                    <a:gd name="connsiteY3" fmla="*/ 4255 h 119044"/>
                    <a:gd name="connsiteX4" fmla="*/ 87842 w 103069"/>
                    <a:gd name="connsiteY4" fmla="*/ 16453 h 119044"/>
                    <a:gd name="connsiteX5" fmla="*/ 99168 w 103069"/>
                    <a:gd name="connsiteY5" fmla="*/ 35363 h 119044"/>
                    <a:gd name="connsiteX6" fmla="*/ 103070 w 103069"/>
                    <a:gd name="connsiteY6" fmla="*/ 59475 h 119044"/>
                    <a:gd name="connsiteX7" fmla="*/ 99168 w 103069"/>
                    <a:gd name="connsiteY7" fmla="*/ 83681 h 119044"/>
                    <a:gd name="connsiteX8" fmla="*/ 87937 w 103069"/>
                    <a:gd name="connsiteY8" fmla="*/ 102592 h 119044"/>
                    <a:gd name="connsiteX9" fmla="*/ 70236 w 103069"/>
                    <a:gd name="connsiteY9" fmla="*/ 114789 h 119044"/>
                    <a:gd name="connsiteX10" fmla="*/ 47014 w 103069"/>
                    <a:gd name="connsiteY10" fmla="*/ 119044 h 119044"/>
                    <a:gd name="connsiteX11" fmla="*/ 95 w 103069"/>
                    <a:gd name="connsiteY11" fmla="*/ 119044 h 119044"/>
                    <a:gd name="connsiteX12" fmla="*/ 18463 w 103069"/>
                    <a:gd name="connsiteY12" fmla="*/ 103159 h 119044"/>
                    <a:gd name="connsiteX13" fmla="*/ 17987 w 103069"/>
                    <a:gd name="connsiteY13" fmla="*/ 101268 h 119044"/>
                    <a:gd name="connsiteX14" fmla="*/ 46062 w 103069"/>
                    <a:gd name="connsiteY14" fmla="*/ 101268 h 119044"/>
                    <a:gd name="connsiteX15" fmla="*/ 62241 w 103069"/>
                    <a:gd name="connsiteY15" fmla="*/ 98337 h 119044"/>
                    <a:gd name="connsiteX16" fmla="*/ 74233 w 103069"/>
                    <a:gd name="connsiteY16" fmla="*/ 90111 h 119044"/>
                    <a:gd name="connsiteX17" fmla="*/ 81656 w 103069"/>
                    <a:gd name="connsiteY17" fmla="*/ 76968 h 119044"/>
                    <a:gd name="connsiteX18" fmla="*/ 84226 w 103069"/>
                    <a:gd name="connsiteY18" fmla="*/ 59475 h 119044"/>
                    <a:gd name="connsiteX19" fmla="*/ 81656 w 103069"/>
                    <a:gd name="connsiteY19" fmla="*/ 42077 h 119044"/>
                    <a:gd name="connsiteX20" fmla="*/ 74138 w 103069"/>
                    <a:gd name="connsiteY20" fmla="*/ 28934 h 119044"/>
                    <a:gd name="connsiteX21" fmla="*/ 62146 w 103069"/>
                    <a:gd name="connsiteY21" fmla="*/ 20613 h 119044"/>
                    <a:gd name="connsiteX22" fmla="*/ 46062 w 103069"/>
                    <a:gd name="connsiteY22" fmla="*/ 17682 h 119044"/>
                    <a:gd name="connsiteX23" fmla="*/ 17511 w 103069"/>
                    <a:gd name="connsiteY23" fmla="*/ 17682 h 119044"/>
                    <a:gd name="connsiteX24" fmla="*/ 18558 w 103069"/>
                    <a:gd name="connsiteY24" fmla="*/ 16169 h 119044"/>
                    <a:gd name="connsiteX25" fmla="*/ 18558 w 103069"/>
                    <a:gd name="connsiteY25" fmla="*/ 103254 h 119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03069" h="119044">
                      <a:moveTo>
                        <a:pt x="0" y="118950"/>
                      </a:moveTo>
                      <a:lnTo>
                        <a:pt x="0" y="0"/>
                      </a:lnTo>
                      <a:lnTo>
                        <a:pt x="46919" y="0"/>
                      </a:lnTo>
                      <a:cubicBezTo>
                        <a:pt x="55484" y="0"/>
                        <a:pt x="63193" y="1418"/>
                        <a:pt x="70141" y="4255"/>
                      </a:cubicBezTo>
                      <a:cubicBezTo>
                        <a:pt x="77088" y="7092"/>
                        <a:pt x="82989" y="11157"/>
                        <a:pt x="87842" y="16453"/>
                      </a:cubicBezTo>
                      <a:cubicBezTo>
                        <a:pt x="92791" y="21748"/>
                        <a:pt x="96503" y="28083"/>
                        <a:pt x="99168" y="35363"/>
                      </a:cubicBezTo>
                      <a:cubicBezTo>
                        <a:pt x="101832" y="42644"/>
                        <a:pt x="103070" y="50681"/>
                        <a:pt x="103070" y="59475"/>
                      </a:cubicBezTo>
                      <a:cubicBezTo>
                        <a:pt x="103070" y="68269"/>
                        <a:pt x="101737" y="76400"/>
                        <a:pt x="99168" y="83681"/>
                      </a:cubicBezTo>
                      <a:cubicBezTo>
                        <a:pt x="96503" y="90962"/>
                        <a:pt x="92791" y="97297"/>
                        <a:pt x="87937" y="102592"/>
                      </a:cubicBezTo>
                      <a:cubicBezTo>
                        <a:pt x="83084" y="107887"/>
                        <a:pt x="77183" y="111953"/>
                        <a:pt x="70236" y="114789"/>
                      </a:cubicBezTo>
                      <a:cubicBezTo>
                        <a:pt x="63288" y="117626"/>
                        <a:pt x="55484" y="119044"/>
                        <a:pt x="47014" y="119044"/>
                      </a:cubicBezTo>
                      <a:lnTo>
                        <a:pt x="95" y="119044"/>
                      </a:lnTo>
                      <a:close/>
                      <a:moveTo>
                        <a:pt x="18463" y="103159"/>
                      </a:moveTo>
                      <a:lnTo>
                        <a:pt x="17987" y="101268"/>
                      </a:lnTo>
                      <a:lnTo>
                        <a:pt x="46062" y="101268"/>
                      </a:lnTo>
                      <a:cubicBezTo>
                        <a:pt x="52153" y="101268"/>
                        <a:pt x="57483" y="100323"/>
                        <a:pt x="62241" y="98337"/>
                      </a:cubicBezTo>
                      <a:cubicBezTo>
                        <a:pt x="67000" y="96446"/>
                        <a:pt x="70997" y="93704"/>
                        <a:pt x="74233" y="90111"/>
                      </a:cubicBezTo>
                      <a:cubicBezTo>
                        <a:pt x="77469" y="86518"/>
                        <a:pt x="79943" y="82168"/>
                        <a:pt x="81656" y="76968"/>
                      </a:cubicBezTo>
                      <a:cubicBezTo>
                        <a:pt x="83369" y="71767"/>
                        <a:pt x="84226" y="65905"/>
                        <a:pt x="84226" y="59475"/>
                      </a:cubicBezTo>
                      <a:cubicBezTo>
                        <a:pt x="84226" y="53045"/>
                        <a:pt x="83369" y="47183"/>
                        <a:pt x="81656" y="42077"/>
                      </a:cubicBezTo>
                      <a:cubicBezTo>
                        <a:pt x="79943" y="36876"/>
                        <a:pt x="77469" y="32527"/>
                        <a:pt x="74138" y="28934"/>
                      </a:cubicBezTo>
                      <a:cubicBezTo>
                        <a:pt x="70807" y="25341"/>
                        <a:pt x="66810" y="22504"/>
                        <a:pt x="62146" y="20613"/>
                      </a:cubicBezTo>
                      <a:cubicBezTo>
                        <a:pt x="57483" y="18722"/>
                        <a:pt x="52153" y="17682"/>
                        <a:pt x="46062" y="17682"/>
                      </a:cubicBezTo>
                      <a:lnTo>
                        <a:pt x="17511" y="17682"/>
                      </a:lnTo>
                      <a:lnTo>
                        <a:pt x="18558" y="16169"/>
                      </a:lnTo>
                      <a:lnTo>
                        <a:pt x="18558" y="103254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3" name="Freihandform 52">
                  <a:extLst>
                    <a:ext uri="{FF2B5EF4-FFF2-40B4-BE49-F238E27FC236}">
                      <a16:creationId xmlns:a16="http://schemas.microsoft.com/office/drawing/2014/main" id="{FDF64028-376F-BB42-3A3D-AF7FF40E0F02}"/>
                    </a:ext>
                  </a:extLst>
                </p:cNvPr>
                <p:cNvSpPr/>
                <p:nvPr/>
              </p:nvSpPr>
              <p:spPr>
                <a:xfrm>
                  <a:off x="18028446" y="14948092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1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5" y="37065"/>
                        <a:pt x="85844" y="31298"/>
                        <a:pt x="83845" y="26097"/>
                      </a:cubicBezTo>
                      <a:cubicBezTo>
                        <a:pt x="81846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7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5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8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2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1" y="18627"/>
                      </a:cubicBezTo>
                      <a:cubicBezTo>
                        <a:pt x="59957" y="20329"/>
                        <a:pt x="62812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4" name="Freihandform 53">
                  <a:extLst>
                    <a:ext uri="{FF2B5EF4-FFF2-40B4-BE49-F238E27FC236}">
                      <a16:creationId xmlns:a16="http://schemas.microsoft.com/office/drawing/2014/main" id="{5DA6851E-82F9-0ABE-51BB-ACBA83D193DC}"/>
                    </a:ext>
                  </a:extLst>
                </p:cNvPr>
                <p:cNvSpPr/>
                <p:nvPr/>
              </p:nvSpPr>
              <p:spPr>
                <a:xfrm>
                  <a:off x="18134275" y="14950078"/>
                  <a:ext cx="78705" cy="91056"/>
                </a:xfrm>
                <a:custGeom>
                  <a:avLst/>
                  <a:gdLst>
                    <a:gd name="connsiteX0" fmla="*/ 61290 w 78705"/>
                    <a:gd name="connsiteY0" fmla="*/ 0 h 91056"/>
                    <a:gd name="connsiteX1" fmla="*/ 61290 w 78705"/>
                    <a:gd name="connsiteY1" fmla="*/ 53707 h 91056"/>
                    <a:gd name="connsiteX2" fmla="*/ 59577 w 78705"/>
                    <a:gd name="connsiteY2" fmla="*/ 62595 h 91056"/>
                    <a:gd name="connsiteX3" fmla="*/ 54913 w 78705"/>
                    <a:gd name="connsiteY3" fmla="*/ 69592 h 91056"/>
                    <a:gd name="connsiteX4" fmla="*/ 47776 w 78705"/>
                    <a:gd name="connsiteY4" fmla="*/ 74131 h 91056"/>
                    <a:gd name="connsiteX5" fmla="*/ 38734 w 78705"/>
                    <a:gd name="connsiteY5" fmla="*/ 75738 h 91056"/>
                    <a:gd name="connsiteX6" fmla="*/ 27314 w 78705"/>
                    <a:gd name="connsiteY6" fmla="*/ 72713 h 91056"/>
                    <a:gd name="connsiteX7" fmla="*/ 20081 w 78705"/>
                    <a:gd name="connsiteY7" fmla="*/ 63919 h 91056"/>
                    <a:gd name="connsiteX8" fmla="*/ 17607 w 78705"/>
                    <a:gd name="connsiteY8" fmla="*/ 50398 h 91056"/>
                    <a:gd name="connsiteX9" fmla="*/ 17607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3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290" y="0"/>
                      </a:moveTo>
                      <a:lnTo>
                        <a:pt x="61290" y="53707"/>
                      </a:lnTo>
                      <a:cubicBezTo>
                        <a:pt x="61290" y="56922"/>
                        <a:pt x="60719" y="59853"/>
                        <a:pt x="59577" y="62595"/>
                      </a:cubicBezTo>
                      <a:cubicBezTo>
                        <a:pt x="58435" y="65337"/>
                        <a:pt x="56912" y="67607"/>
                        <a:pt x="54913" y="69592"/>
                      </a:cubicBezTo>
                      <a:cubicBezTo>
                        <a:pt x="52915" y="71483"/>
                        <a:pt x="50535" y="72996"/>
                        <a:pt x="47776" y="74131"/>
                      </a:cubicBezTo>
                      <a:cubicBezTo>
                        <a:pt x="45016" y="75171"/>
                        <a:pt x="41970" y="75738"/>
                        <a:pt x="38734" y="75738"/>
                      </a:cubicBezTo>
                      <a:cubicBezTo>
                        <a:pt x="34261" y="75738"/>
                        <a:pt x="30455" y="74698"/>
                        <a:pt x="27314" y="72713"/>
                      </a:cubicBezTo>
                      <a:cubicBezTo>
                        <a:pt x="24173" y="70632"/>
                        <a:pt x="21794" y="67796"/>
                        <a:pt x="20081" y="63919"/>
                      </a:cubicBezTo>
                      <a:cubicBezTo>
                        <a:pt x="18368" y="60042"/>
                        <a:pt x="17607" y="55598"/>
                        <a:pt x="17607" y="50398"/>
                      </a:cubicBezTo>
                      <a:lnTo>
                        <a:pt x="17607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3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5" name="Freihandform 54">
                  <a:extLst>
                    <a:ext uri="{FF2B5EF4-FFF2-40B4-BE49-F238E27FC236}">
                      <a16:creationId xmlns:a16="http://schemas.microsoft.com/office/drawing/2014/main" id="{AC9FFB5D-8125-CF3D-EEAB-C2717900B492}"/>
                    </a:ext>
                  </a:extLst>
                </p:cNvPr>
                <p:cNvSpPr/>
                <p:nvPr/>
              </p:nvSpPr>
              <p:spPr>
                <a:xfrm>
                  <a:off x="18230302" y="14927290"/>
                  <a:ext cx="57197" cy="112047"/>
                </a:xfrm>
                <a:custGeom>
                  <a:avLst/>
                  <a:gdLst>
                    <a:gd name="connsiteX0" fmla="*/ 57198 w 57197"/>
                    <a:gd name="connsiteY0" fmla="*/ 22788 h 112047"/>
                    <a:gd name="connsiteX1" fmla="*/ 36260 w 57197"/>
                    <a:gd name="connsiteY1" fmla="*/ 22788 h 112047"/>
                    <a:gd name="connsiteX2" fmla="*/ 36260 w 57197"/>
                    <a:gd name="connsiteY2" fmla="*/ 0 h 112047"/>
                    <a:gd name="connsiteX3" fmla="*/ 18653 w 57197"/>
                    <a:gd name="connsiteY3" fmla="*/ 0 h 112047"/>
                    <a:gd name="connsiteX4" fmla="*/ 18653 w 57197"/>
                    <a:gd name="connsiteY4" fmla="*/ 22788 h 112047"/>
                    <a:gd name="connsiteX5" fmla="*/ 0 w 57197"/>
                    <a:gd name="connsiteY5" fmla="*/ 22788 h 112047"/>
                    <a:gd name="connsiteX6" fmla="*/ 0 w 57197"/>
                    <a:gd name="connsiteY6" fmla="*/ 39808 h 112047"/>
                    <a:gd name="connsiteX7" fmla="*/ 18653 w 57197"/>
                    <a:gd name="connsiteY7" fmla="*/ 39808 h 112047"/>
                    <a:gd name="connsiteX8" fmla="*/ 18653 w 57197"/>
                    <a:gd name="connsiteY8" fmla="*/ 112047 h 112047"/>
                    <a:gd name="connsiteX9" fmla="*/ 36260 w 57197"/>
                    <a:gd name="connsiteY9" fmla="*/ 112047 h 112047"/>
                    <a:gd name="connsiteX10" fmla="*/ 36260 w 57197"/>
                    <a:gd name="connsiteY10" fmla="*/ 39808 h 112047"/>
                    <a:gd name="connsiteX11" fmla="*/ 57198 w 57197"/>
                    <a:gd name="connsiteY11" fmla="*/ 39808 h 112047"/>
                    <a:gd name="connsiteX12" fmla="*/ 57198 w 57197"/>
                    <a:gd name="connsiteY12" fmla="*/ 22788 h 112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97" h="112047">
                      <a:moveTo>
                        <a:pt x="57198" y="22788"/>
                      </a:moveTo>
                      <a:lnTo>
                        <a:pt x="36260" y="22788"/>
                      </a:lnTo>
                      <a:lnTo>
                        <a:pt x="36260" y="0"/>
                      </a:lnTo>
                      <a:lnTo>
                        <a:pt x="18653" y="0"/>
                      </a:lnTo>
                      <a:lnTo>
                        <a:pt x="18653" y="22788"/>
                      </a:lnTo>
                      <a:lnTo>
                        <a:pt x="0" y="22788"/>
                      </a:lnTo>
                      <a:lnTo>
                        <a:pt x="0" y="39808"/>
                      </a:lnTo>
                      <a:lnTo>
                        <a:pt x="18653" y="39808"/>
                      </a:lnTo>
                      <a:lnTo>
                        <a:pt x="18653" y="112047"/>
                      </a:lnTo>
                      <a:lnTo>
                        <a:pt x="36260" y="112047"/>
                      </a:lnTo>
                      <a:lnTo>
                        <a:pt x="36260" y="39808"/>
                      </a:lnTo>
                      <a:lnTo>
                        <a:pt x="57198" y="39808"/>
                      </a:lnTo>
                      <a:lnTo>
                        <a:pt x="57198" y="2278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6" name="Freihandform 55">
                  <a:extLst>
                    <a:ext uri="{FF2B5EF4-FFF2-40B4-BE49-F238E27FC236}">
                      <a16:creationId xmlns:a16="http://schemas.microsoft.com/office/drawing/2014/main" id="{76EFA9CC-D0B5-6063-05F9-136E411C1795}"/>
                    </a:ext>
                  </a:extLst>
                </p:cNvPr>
                <p:cNvSpPr/>
                <p:nvPr/>
              </p:nvSpPr>
              <p:spPr>
                <a:xfrm>
                  <a:off x="18301490" y="14948376"/>
                  <a:ext cx="67951" cy="93041"/>
                </a:xfrm>
                <a:custGeom>
                  <a:avLst/>
                  <a:gdLst>
                    <a:gd name="connsiteX0" fmla="*/ 35403 w 67951"/>
                    <a:gd name="connsiteY0" fmla="*/ 92664 h 93041"/>
                    <a:gd name="connsiteX1" fmla="*/ 15037 w 67951"/>
                    <a:gd name="connsiteY1" fmla="*/ 88787 h 93041"/>
                    <a:gd name="connsiteX2" fmla="*/ 0 w 67951"/>
                    <a:gd name="connsiteY2" fmla="*/ 77251 h 93041"/>
                    <a:gd name="connsiteX3" fmla="*/ 11991 w 67951"/>
                    <a:gd name="connsiteY3" fmla="*/ 67039 h 93041"/>
                    <a:gd name="connsiteX4" fmla="*/ 23221 w 67951"/>
                    <a:gd name="connsiteY4" fmla="*/ 75644 h 93041"/>
                    <a:gd name="connsiteX5" fmla="*/ 37021 w 67951"/>
                    <a:gd name="connsiteY5" fmla="*/ 78291 h 93041"/>
                    <a:gd name="connsiteX6" fmla="*/ 42731 w 67951"/>
                    <a:gd name="connsiteY6" fmla="*/ 77535 h 93041"/>
                    <a:gd name="connsiteX7" fmla="*/ 47395 w 67951"/>
                    <a:gd name="connsiteY7" fmla="*/ 75266 h 93041"/>
                    <a:gd name="connsiteX8" fmla="*/ 50345 w 67951"/>
                    <a:gd name="connsiteY8" fmla="*/ 71578 h 93041"/>
                    <a:gd name="connsiteX9" fmla="*/ 51392 w 67951"/>
                    <a:gd name="connsiteY9" fmla="*/ 66945 h 93041"/>
                    <a:gd name="connsiteX10" fmla="*/ 48156 w 67951"/>
                    <a:gd name="connsiteY10" fmla="*/ 59853 h 93041"/>
                    <a:gd name="connsiteX11" fmla="*/ 42731 w 67951"/>
                    <a:gd name="connsiteY11" fmla="*/ 57206 h 93041"/>
                    <a:gd name="connsiteX12" fmla="*/ 33214 w 67951"/>
                    <a:gd name="connsiteY12" fmla="*/ 54274 h 93041"/>
                    <a:gd name="connsiteX13" fmla="*/ 16940 w 67951"/>
                    <a:gd name="connsiteY13" fmla="*/ 48507 h 93041"/>
                    <a:gd name="connsiteX14" fmla="*/ 7233 w 67951"/>
                    <a:gd name="connsiteY14" fmla="*/ 41226 h 93041"/>
                    <a:gd name="connsiteX15" fmla="*/ 3426 w 67951"/>
                    <a:gd name="connsiteY15" fmla="*/ 34134 h 93041"/>
                    <a:gd name="connsiteX16" fmla="*/ 2189 w 67951"/>
                    <a:gd name="connsiteY16" fmla="*/ 25719 h 93041"/>
                    <a:gd name="connsiteX17" fmla="*/ 4663 w 67951"/>
                    <a:gd name="connsiteY17" fmla="*/ 15412 h 93041"/>
                    <a:gd name="connsiteX18" fmla="*/ 11516 w 67951"/>
                    <a:gd name="connsiteY18" fmla="*/ 7281 h 93041"/>
                    <a:gd name="connsiteX19" fmla="*/ 21794 w 67951"/>
                    <a:gd name="connsiteY19" fmla="*/ 1891 h 93041"/>
                    <a:gd name="connsiteX20" fmla="*/ 34357 w 67951"/>
                    <a:gd name="connsiteY20" fmla="*/ 0 h 93041"/>
                    <a:gd name="connsiteX21" fmla="*/ 46919 w 67951"/>
                    <a:gd name="connsiteY21" fmla="*/ 1702 h 93041"/>
                    <a:gd name="connsiteX22" fmla="*/ 58435 w 67951"/>
                    <a:gd name="connsiteY22" fmla="*/ 6619 h 93041"/>
                    <a:gd name="connsiteX23" fmla="*/ 67381 w 67951"/>
                    <a:gd name="connsiteY23" fmla="*/ 14278 h 93041"/>
                    <a:gd name="connsiteX24" fmla="*/ 57292 w 67951"/>
                    <a:gd name="connsiteY24" fmla="*/ 25341 h 93041"/>
                    <a:gd name="connsiteX25" fmla="*/ 50155 w 67951"/>
                    <a:gd name="connsiteY25" fmla="*/ 19667 h 93041"/>
                    <a:gd name="connsiteX26" fmla="*/ 42351 w 67951"/>
                    <a:gd name="connsiteY26" fmla="*/ 15791 h 93041"/>
                    <a:gd name="connsiteX27" fmla="*/ 35213 w 67951"/>
                    <a:gd name="connsiteY27" fmla="*/ 14467 h 93041"/>
                    <a:gd name="connsiteX28" fmla="*/ 28741 w 67951"/>
                    <a:gd name="connsiteY28" fmla="*/ 15129 h 93041"/>
                    <a:gd name="connsiteX29" fmla="*/ 23888 w 67951"/>
                    <a:gd name="connsiteY29" fmla="*/ 17209 h 93041"/>
                    <a:gd name="connsiteX30" fmla="*/ 20937 w 67951"/>
                    <a:gd name="connsiteY30" fmla="*/ 20613 h 93041"/>
                    <a:gd name="connsiteX31" fmla="*/ 19891 w 67951"/>
                    <a:gd name="connsiteY31" fmla="*/ 25246 h 93041"/>
                    <a:gd name="connsiteX32" fmla="*/ 21033 w 67951"/>
                    <a:gd name="connsiteY32" fmla="*/ 29407 h 93041"/>
                    <a:gd name="connsiteX33" fmla="*/ 23697 w 67951"/>
                    <a:gd name="connsiteY33" fmla="*/ 32716 h 93041"/>
                    <a:gd name="connsiteX34" fmla="*/ 29312 w 67951"/>
                    <a:gd name="connsiteY34" fmla="*/ 35647 h 93041"/>
                    <a:gd name="connsiteX35" fmla="*/ 38925 w 67951"/>
                    <a:gd name="connsiteY35" fmla="*/ 38578 h 93041"/>
                    <a:gd name="connsiteX36" fmla="*/ 53010 w 67951"/>
                    <a:gd name="connsiteY36" fmla="*/ 43401 h 93041"/>
                    <a:gd name="connsiteX37" fmla="*/ 61861 w 67951"/>
                    <a:gd name="connsiteY37" fmla="*/ 49452 h 93041"/>
                    <a:gd name="connsiteX38" fmla="*/ 66619 w 67951"/>
                    <a:gd name="connsiteY38" fmla="*/ 56922 h 93041"/>
                    <a:gd name="connsiteX39" fmla="*/ 67952 w 67951"/>
                    <a:gd name="connsiteY39" fmla="*/ 66472 h 93041"/>
                    <a:gd name="connsiteX40" fmla="*/ 63574 w 67951"/>
                    <a:gd name="connsiteY40" fmla="*/ 80182 h 93041"/>
                    <a:gd name="connsiteX41" fmla="*/ 51868 w 67951"/>
                    <a:gd name="connsiteY41" fmla="*/ 89638 h 93041"/>
                    <a:gd name="connsiteX42" fmla="*/ 35403 w 6795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95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8946" y="86139"/>
                        <a:pt x="3997" y="82357"/>
                        <a:pt x="0" y="77251"/>
                      </a:cubicBezTo>
                      <a:lnTo>
                        <a:pt x="11991" y="67039"/>
                      </a:lnTo>
                      <a:cubicBezTo>
                        <a:pt x="15418" y="71011"/>
                        <a:pt x="19129" y="73847"/>
                        <a:pt x="23221" y="75644"/>
                      </a:cubicBezTo>
                      <a:cubicBezTo>
                        <a:pt x="27314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8" y="78008"/>
                        <a:pt x="42731" y="77535"/>
                      </a:cubicBezTo>
                      <a:cubicBezTo>
                        <a:pt x="44540" y="77062"/>
                        <a:pt x="46062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1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1" y="57206"/>
                      </a:cubicBezTo>
                      <a:cubicBezTo>
                        <a:pt x="40257" y="56260"/>
                        <a:pt x="37116" y="55220"/>
                        <a:pt x="33214" y="54274"/>
                      </a:cubicBezTo>
                      <a:cubicBezTo>
                        <a:pt x="26552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5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567"/>
                        <a:pt x="29884" y="0"/>
                        <a:pt x="34357" y="0"/>
                      </a:cubicBezTo>
                      <a:cubicBezTo>
                        <a:pt x="38544" y="0"/>
                        <a:pt x="42731" y="567"/>
                        <a:pt x="46919" y="1702"/>
                      </a:cubicBezTo>
                      <a:cubicBezTo>
                        <a:pt x="51106" y="2837"/>
                        <a:pt x="54913" y="4444"/>
                        <a:pt x="58435" y="6619"/>
                      </a:cubicBezTo>
                      <a:cubicBezTo>
                        <a:pt x="61956" y="8794"/>
                        <a:pt x="64906" y="11347"/>
                        <a:pt x="67381" y="14278"/>
                      </a:cubicBezTo>
                      <a:lnTo>
                        <a:pt x="57292" y="25341"/>
                      </a:lnTo>
                      <a:cubicBezTo>
                        <a:pt x="55104" y="23166"/>
                        <a:pt x="52724" y="21275"/>
                        <a:pt x="50155" y="19667"/>
                      </a:cubicBezTo>
                      <a:cubicBezTo>
                        <a:pt x="47585" y="18060"/>
                        <a:pt x="45016" y="16736"/>
                        <a:pt x="42351" y="15791"/>
                      </a:cubicBezTo>
                      <a:cubicBezTo>
                        <a:pt x="39686" y="14845"/>
                        <a:pt x="37307" y="14467"/>
                        <a:pt x="35213" y="14467"/>
                      </a:cubicBezTo>
                      <a:cubicBezTo>
                        <a:pt x="32834" y="14467"/>
                        <a:pt x="30645" y="14656"/>
                        <a:pt x="28741" y="15129"/>
                      </a:cubicBezTo>
                      <a:cubicBezTo>
                        <a:pt x="26838" y="15602"/>
                        <a:pt x="25125" y="16263"/>
                        <a:pt x="23888" y="17209"/>
                      </a:cubicBezTo>
                      <a:cubicBezTo>
                        <a:pt x="22650" y="18154"/>
                        <a:pt x="21604" y="19289"/>
                        <a:pt x="20937" y="20613"/>
                      </a:cubicBezTo>
                      <a:cubicBezTo>
                        <a:pt x="20271" y="21937"/>
                        <a:pt x="19891" y="23544"/>
                        <a:pt x="19891" y="25246"/>
                      </a:cubicBezTo>
                      <a:cubicBezTo>
                        <a:pt x="19986" y="26759"/>
                        <a:pt x="20366" y="28083"/>
                        <a:pt x="21033" y="29407"/>
                      </a:cubicBezTo>
                      <a:cubicBezTo>
                        <a:pt x="21699" y="30730"/>
                        <a:pt x="22555" y="31770"/>
                        <a:pt x="23697" y="32716"/>
                      </a:cubicBezTo>
                      <a:cubicBezTo>
                        <a:pt x="24935" y="33661"/>
                        <a:pt x="26838" y="34607"/>
                        <a:pt x="29312" y="35647"/>
                      </a:cubicBezTo>
                      <a:cubicBezTo>
                        <a:pt x="31787" y="36687"/>
                        <a:pt x="35023" y="37633"/>
                        <a:pt x="38925" y="38578"/>
                      </a:cubicBezTo>
                      <a:cubicBezTo>
                        <a:pt x="44635" y="40091"/>
                        <a:pt x="49298" y="41699"/>
                        <a:pt x="53010" y="43401"/>
                      </a:cubicBezTo>
                      <a:cubicBezTo>
                        <a:pt x="56721" y="45197"/>
                        <a:pt x="59672" y="47183"/>
                        <a:pt x="61861" y="49452"/>
                      </a:cubicBezTo>
                      <a:cubicBezTo>
                        <a:pt x="64145" y="51627"/>
                        <a:pt x="65763" y="54085"/>
                        <a:pt x="66619" y="56922"/>
                      </a:cubicBezTo>
                      <a:cubicBezTo>
                        <a:pt x="67571" y="59759"/>
                        <a:pt x="67952" y="62973"/>
                        <a:pt x="67952" y="66472"/>
                      </a:cubicBezTo>
                      <a:cubicBezTo>
                        <a:pt x="67952" y="71578"/>
                        <a:pt x="66524" y="76117"/>
                        <a:pt x="63574" y="80182"/>
                      </a:cubicBezTo>
                      <a:cubicBezTo>
                        <a:pt x="60624" y="84248"/>
                        <a:pt x="56721" y="87369"/>
                        <a:pt x="51868" y="89638"/>
                      </a:cubicBezTo>
                      <a:cubicBezTo>
                        <a:pt x="46919" y="91907"/>
                        <a:pt x="41494" y="93042"/>
                        <a:pt x="3540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7" name="Freihandform 56">
                  <a:extLst>
                    <a:ext uri="{FF2B5EF4-FFF2-40B4-BE49-F238E27FC236}">
                      <a16:creationId xmlns:a16="http://schemas.microsoft.com/office/drawing/2014/main" id="{49AB9050-EAA8-0CCB-8ADD-4B48783E59EA}"/>
                    </a:ext>
                  </a:extLst>
                </p:cNvPr>
                <p:cNvSpPr/>
                <p:nvPr/>
              </p:nvSpPr>
              <p:spPr>
                <a:xfrm>
                  <a:off x="18383432" y="14948187"/>
                  <a:ext cx="80418" cy="92852"/>
                </a:xfrm>
                <a:custGeom>
                  <a:avLst/>
                  <a:gdLst>
                    <a:gd name="connsiteX0" fmla="*/ 43683 w 80418"/>
                    <a:gd name="connsiteY0" fmla="*/ 92853 h 92852"/>
                    <a:gd name="connsiteX1" fmla="*/ 21318 w 80418"/>
                    <a:gd name="connsiteY1" fmla="*/ 86707 h 92852"/>
                    <a:gd name="connsiteX2" fmla="*/ 5710 w 80418"/>
                    <a:gd name="connsiteY2" fmla="*/ 70065 h 92852"/>
                    <a:gd name="connsiteX3" fmla="*/ 0 w 80418"/>
                    <a:gd name="connsiteY3" fmla="*/ 46426 h 92852"/>
                    <a:gd name="connsiteX4" fmla="*/ 5710 w 80418"/>
                    <a:gd name="connsiteY4" fmla="*/ 22788 h 92852"/>
                    <a:gd name="connsiteX5" fmla="*/ 21318 w 80418"/>
                    <a:gd name="connsiteY5" fmla="*/ 6146 h 92852"/>
                    <a:gd name="connsiteX6" fmla="*/ 43683 w 80418"/>
                    <a:gd name="connsiteY6" fmla="*/ 0 h 92852"/>
                    <a:gd name="connsiteX7" fmla="*/ 65477 w 80418"/>
                    <a:gd name="connsiteY7" fmla="*/ 4822 h 92852"/>
                    <a:gd name="connsiteX8" fmla="*/ 80419 w 80418"/>
                    <a:gd name="connsiteY8" fmla="*/ 17965 h 92852"/>
                    <a:gd name="connsiteX9" fmla="*/ 70712 w 80418"/>
                    <a:gd name="connsiteY9" fmla="*/ 29879 h 92852"/>
                    <a:gd name="connsiteX10" fmla="*/ 63669 w 80418"/>
                    <a:gd name="connsiteY10" fmla="*/ 22788 h 92852"/>
                    <a:gd name="connsiteX11" fmla="*/ 54628 w 80418"/>
                    <a:gd name="connsiteY11" fmla="*/ 17682 h 92852"/>
                    <a:gd name="connsiteX12" fmla="*/ 45396 w 80418"/>
                    <a:gd name="connsiteY12" fmla="*/ 15791 h 92852"/>
                    <a:gd name="connsiteX13" fmla="*/ 30740 w 80418"/>
                    <a:gd name="connsiteY13" fmla="*/ 19762 h 92852"/>
                    <a:gd name="connsiteX14" fmla="*/ 20557 w 80418"/>
                    <a:gd name="connsiteY14" fmla="*/ 30730 h 92852"/>
                    <a:gd name="connsiteX15" fmla="*/ 16750 w 80418"/>
                    <a:gd name="connsiteY15" fmla="*/ 46332 h 92852"/>
                    <a:gd name="connsiteX16" fmla="*/ 20652 w 80418"/>
                    <a:gd name="connsiteY16" fmla="*/ 61933 h 92852"/>
                    <a:gd name="connsiteX17" fmla="*/ 31121 w 80418"/>
                    <a:gd name="connsiteY17" fmla="*/ 72902 h 92852"/>
                    <a:gd name="connsiteX18" fmla="*/ 45491 w 80418"/>
                    <a:gd name="connsiteY18" fmla="*/ 76968 h 92852"/>
                    <a:gd name="connsiteX19" fmla="*/ 54437 w 80418"/>
                    <a:gd name="connsiteY19" fmla="*/ 75455 h 92852"/>
                    <a:gd name="connsiteX20" fmla="*/ 62908 w 80418"/>
                    <a:gd name="connsiteY20" fmla="*/ 70821 h 92852"/>
                    <a:gd name="connsiteX21" fmla="*/ 70616 w 80418"/>
                    <a:gd name="connsiteY21" fmla="*/ 63352 h 92852"/>
                    <a:gd name="connsiteX22" fmla="*/ 80324 w 80418"/>
                    <a:gd name="connsiteY22" fmla="*/ 75266 h 92852"/>
                    <a:gd name="connsiteX23" fmla="*/ 64621 w 80418"/>
                    <a:gd name="connsiteY23" fmla="*/ 87841 h 92852"/>
                    <a:gd name="connsiteX24" fmla="*/ 43493 w 80418"/>
                    <a:gd name="connsiteY24" fmla="*/ 92758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80418" h="92852">
                      <a:moveTo>
                        <a:pt x="43683" y="92853"/>
                      </a:moveTo>
                      <a:cubicBezTo>
                        <a:pt x="35308" y="92853"/>
                        <a:pt x="27885" y="90773"/>
                        <a:pt x="21318" y="86707"/>
                      </a:cubicBezTo>
                      <a:cubicBezTo>
                        <a:pt x="14751" y="82641"/>
                        <a:pt x="9612" y="77062"/>
                        <a:pt x="5710" y="70065"/>
                      </a:cubicBezTo>
                      <a:cubicBezTo>
                        <a:pt x="1808" y="63068"/>
                        <a:pt x="0" y="55125"/>
                        <a:pt x="0" y="46426"/>
                      </a:cubicBezTo>
                      <a:cubicBezTo>
                        <a:pt x="0" y="37727"/>
                        <a:pt x="1903" y="29785"/>
                        <a:pt x="5710" y="22788"/>
                      </a:cubicBezTo>
                      <a:cubicBezTo>
                        <a:pt x="9517" y="15791"/>
                        <a:pt x="14751" y="10212"/>
                        <a:pt x="21318" y="6146"/>
                      </a:cubicBezTo>
                      <a:cubicBezTo>
                        <a:pt x="27885" y="2080"/>
                        <a:pt x="35308" y="0"/>
                        <a:pt x="43683" y="0"/>
                      </a:cubicBezTo>
                      <a:cubicBezTo>
                        <a:pt x="52058" y="0"/>
                        <a:pt x="58910" y="1607"/>
                        <a:pt x="65477" y="4822"/>
                      </a:cubicBezTo>
                      <a:cubicBezTo>
                        <a:pt x="72044" y="8037"/>
                        <a:pt x="76993" y="12481"/>
                        <a:pt x="80419" y="17965"/>
                      </a:cubicBezTo>
                      <a:lnTo>
                        <a:pt x="70712" y="29879"/>
                      </a:lnTo>
                      <a:cubicBezTo>
                        <a:pt x="68903" y="27232"/>
                        <a:pt x="66524" y="24868"/>
                        <a:pt x="63669" y="22788"/>
                      </a:cubicBezTo>
                      <a:cubicBezTo>
                        <a:pt x="60814" y="20613"/>
                        <a:pt x="57768" y="18911"/>
                        <a:pt x="54628" y="17682"/>
                      </a:cubicBezTo>
                      <a:cubicBezTo>
                        <a:pt x="51487" y="16453"/>
                        <a:pt x="48346" y="15791"/>
                        <a:pt x="45396" y="15791"/>
                      </a:cubicBezTo>
                      <a:cubicBezTo>
                        <a:pt x="39876" y="15791"/>
                        <a:pt x="35023" y="17114"/>
                        <a:pt x="30740" y="19762"/>
                      </a:cubicBezTo>
                      <a:cubicBezTo>
                        <a:pt x="26457" y="22409"/>
                        <a:pt x="23031" y="26097"/>
                        <a:pt x="20557" y="30730"/>
                      </a:cubicBezTo>
                      <a:cubicBezTo>
                        <a:pt x="18082" y="35363"/>
                        <a:pt x="16750" y="40564"/>
                        <a:pt x="16750" y="46332"/>
                      </a:cubicBezTo>
                      <a:cubicBezTo>
                        <a:pt x="16750" y="52100"/>
                        <a:pt x="18082" y="57300"/>
                        <a:pt x="20652" y="61933"/>
                      </a:cubicBezTo>
                      <a:cubicBezTo>
                        <a:pt x="23317" y="66567"/>
                        <a:pt x="26743" y="70160"/>
                        <a:pt x="31121" y="72902"/>
                      </a:cubicBezTo>
                      <a:cubicBezTo>
                        <a:pt x="35499" y="75644"/>
                        <a:pt x="40257" y="76968"/>
                        <a:pt x="45491" y="76968"/>
                      </a:cubicBezTo>
                      <a:cubicBezTo>
                        <a:pt x="48537" y="76968"/>
                        <a:pt x="51582" y="76495"/>
                        <a:pt x="54437" y="75455"/>
                      </a:cubicBezTo>
                      <a:cubicBezTo>
                        <a:pt x="57388" y="74415"/>
                        <a:pt x="60148" y="72902"/>
                        <a:pt x="62908" y="70821"/>
                      </a:cubicBezTo>
                      <a:cubicBezTo>
                        <a:pt x="65668" y="68741"/>
                        <a:pt x="68237" y="66283"/>
                        <a:pt x="70616" y="63352"/>
                      </a:cubicBezTo>
                      <a:lnTo>
                        <a:pt x="80324" y="75266"/>
                      </a:lnTo>
                      <a:cubicBezTo>
                        <a:pt x="76707" y="80372"/>
                        <a:pt x="71473" y="84532"/>
                        <a:pt x="64621" y="87841"/>
                      </a:cubicBezTo>
                      <a:cubicBezTo>
                        <a:pt x="57863" y="91151"/>
                        <a:pt x="50821" y="92758"/>
                        <a:pt x="43493" y="9275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8" name="Freihandform 57">
                  <a:extLst>
                    <a:ext uri="{FF2B5EF4-FFF2-40B4-BE49-F238E27FC236}">
                      <a16:creationId xmlns:a16="http://schemas.microsoft.com/office/drawing/2014/main" id="{20DF6A6D-4942-23BA-5035-370179755D26}"/>
                    </a:ext>
                  </a:extLst>
                </p:cNvPr>
                <p:cNvSpPr/>
                <p:nvPr/>
              </p:nvSpPr>
              <p:spPr>
                <a:xfrm>
                  <a:off x="18480505" y="14913580"/>
                  <a:ext cx="77849" cy="125946"/>
                </a:xfrm>
                <a:custGeom>
                  <a:avLst/>
                  <a:gdLst>
                    <a:gd name="connsiteX0" fmla="*/ 0 w 77849"/>
                    <a:gd name="connsiteY0" fmla="*/ 125758 h 125946"/>
                    <a:gd name="connsiteX1" fmla="*/ 0 w 77849"/>
                    <a:gd name="connsiteY1" fmla="*/ 0 h 125946"/>
                    <a:gd name="connsiteX2" fmla="*/ 17606 w 77849"/>
                    <a:gd name="connsiteY2" fmla="*/ 0 h 125946"/>
                    <a:gd name="connsiteX3" fmla="*/ 17606 w 77849"/>
                    <a:gd name="connsiteY3" fmla="*/ 54936 h 125946"/>
                    <a:gd name="connsiteX4" fmla="*/ 14561 w 77849"/>
                    <a:gd name="connsiteY4" fmla="*/ 57017 h 125946"/>
                    <a:gd name="connsiteX5" fmla="*/ 21223 w 77849"/>
                    <a:gd name="connsiteY5" fmla="*/ 46048 h 125946"/>
                    <a:gd name="connsiteX6" fmla="*/ 33024 w 77849"/>
                    <a:gd name="connsiteY6" fmla="*/ 37916 h 125946"/>
                    <a:gd name="connsiteX7" fmla="*/ 47014 w 77849"/>
                    <a:gd name="connsiteY7" fmla="*/ 34796 h 125946"/>
                    <a:gd name="connsiteX8" fmla="*/ 64145 w 77849"/>
                    <a:gd name="connsiteY8" fmla="*/ 38767 h 125946"/>
                    <a:gd name="connsiteX9" fmla="*/ 74423 w 77849"/>
                    <a:gd name="connsiteY9" fmla="*/ 50965 h 125946"/>
                    <a:gd name="connsiteX10" fmla="*/ 77849 w 77849"/>
                    <a:gd name="connsiteY10" fmla="*/ 71578 h 125946"/>
                    <a:gd name="connsiteX11" fmla="*/ 77849 w 77849"/>
                    <a:gd name="connsiteY11" fmla="*/ 125947 h 125946"/>
                    <a:gd name="connsiteX12" fmla="*/ 60243 w 77849"/>
                    <a:gd name="connsiteY12" fmla="*/ 125947 h 125946"/>
                    <a:gd name="connsiteX13" fmla="*/ 60243 w 77849"/>
                    <a:gd name="connsiteY13" fmla="*/ 72713 h 125946"/>
                    <a:gd name="connsiteX14" fmla="*/ 58149 w 77849"/>
                    <a:gd name="connsiteY14" fmla="*/ 60042 h 125946"/>
                    <a:gd name="connsiteX15" fmla="*/ 51773 w 77849"/>
                    <a:gd name="connsiteY15" fmla="*/ 52762 h 125946"/>
                    <a:gd name="connsiteX16" fmla="*/ 41209 w 77849"/>
                    <a:gd name="connsiteY16" fmla="*/ 50776 h 125946"/>
                    <a:gd name="connsiteX17" fmla="*/ 31787 w 77849"/>
                    <a:gd name="connsiteY17" fmla="*/ 52383 h 125946"/>
                    <a:gd name="connsiteX18" fmla="*/ 24364 w 77849"/>
                    <a:gd name="connsiteY18" fmla="*/ 56922 h 125946"/>
                    <a:gd name="connsiteX19" fmla="*/ 19415 w 77849"/>
                    <a:gd name="connsiteY19" fmla="*/ 63635 h 125946"/>
                    <a:gd name="connsiteX20" fmla="*/ 17606 w 77849"/>
                    <a:gd name="connsiteY20" fmla="*/ 71862 h 125946"/>
                    <a:gd name="connsiteX21" fmla="*/ 17606 w 77849"/>
                    <a:gd name="connsiteY21" fmla="*/ 125947 h 125946"/>
                    <a:gd name="connsiteX22" fmla="*/ 0 w 77849"/>
                    <a:gd name="connsiteY22" fmla="*/ 125947 h 1259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77849" h="125946">
                      <a:moveTo>
                        <a:pt x="0" y="125758"/>
                      </a:moveTo>
                      <a:lnTo>
                        <a:pt x="0" y="0"/>
                      </a:lnTo>
                      <a:lnTo>
                        <a:pt x="17606" y="0"/>
                      </a:lnTo>
                      <a:lnTo>
                        <a:pt x="17606" y="54936"/>
                      </a:lnTo>
                      <a:lnTo>
                        <a:pt x="14561" y="57017"/>
                      </a:lnTo>
                      <a:cubicBezTo>
                        <a:pt x="15703" y="53045"/>
                        <a:pt x="17892" y="49358"/>
                        <a:pt x="21223" y="46048"/>
                      </a:cubicBezTo>
                      <a:cubicBezTo>
                        <a:pt x="24554" y="42739"/>
                        <a:pt x="28456" y="39997"/>
                        <a:pt x="33024" y="37916"/>
                      </a:cubicBezTo>
                      <a:cubicBezTo>
                        <a:pt x="37592" y="35836"/>
                        <a:pt x="42256" y="34796"/>
                        <a:pt x="47014" y="34796"/>
                      </a:cubicBezTo>
                      <a:cubicBezTo>
                        <a:pt x="53866" y="34796"/>
                        <a:pt x="59577" y="36120"/>
                        <a:pt x="64145" y="38767"/>
                      </a:cubicBezTo>
                      <a:cubicBezTo>
                        <a:pt x="68713" y="41415"/>
                        <a:pt x="72139" y="45481"/>
                        <a:pt x="74423" y="50965"/>
                      </a:cubicBezTo>
                      <a:cubicBezTo>
                        <a:pt x="76707" y="56449"/>
                        <a:pt x="77849" y="63257"/>
                        <a:pt x="77849" y="71578"/>
                      </a:cubicBezTo>
                      <a:lnTo>
                        <a:pt x="77849" y="125947"/>
                      </a:lnTo>
                      <a:lnTo>
                        <a:pt x="60243" y="125947"/>
                      </a:lnTo>
                      <a:lnTo>
                        <a:pt x="60243" y="72713"/>
                      </a:lnTo>
                      <a:cubicBezTo>
                        <a:pt x="60243" y="67607"/>
                        <a:pt x="59577" y="63352"/>
                        <a:pt x="58149" y="60042"/>
                      </a:cubicBezTo>
                      <a:cubicBezTo>
                        <a:pt x="56817" y="56733"/>
                        <a:pt x="54628" y="54274"/>
                        <a:pt x="51773" y="52762"/>
                      </a:cubicBezTo>
                      <a:cubicBezTo>
                        <a:pt x="48918" y="51249"/>
                        <a:pt x="45396" y="50587"/>
                        <a:pt x="41209" y="50776"/>
                      </a:cubicBezTo>
                      <a:cubicBezTo>
                        <a:pt x="37783" y="50776"/>
                        <a:pt x="34642" y="51343"/>
                        <a:pt x="31787" y="52383"/>
                      </a:cubicBezTo>
                      <a:cubicBezTo>
                        <a:pt x="28932" y="53423"/>
                        <a:pt x="26457" y="54936"/>
                        <a:pt x="24364" y="56922"/>
                      </a:cubicBezTo>
                      <a:cubicBezTo>
                        <a:pt x="22270" y="58813"/>
                        <a:pt x="20557" y="61082"/>
                        <a:pt x="19415" y="63635"/>
                      </a:cubicBezTo>
                      <a:cubicBezTo>
                        <a:pt x="18273" y="66188"/>
                        <a:pt x="17606" y="68930"/>
                        <a:pt x="17606" y="71862"/>
                      </a:cubicBezTo>
                      <a:lnTo>
                        <a:pt x="17606" y="125947"/>
                      </a:lnTo>
                      <a:lnTo>
                        <a:pt x="0" y="125947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59" name="Freihandform 58">
                  <a:extLst>
                    <a:ext uri="{FF2B5EF4-FFF2-40B4-BE49-F238E27FC236}">
                      <a16:creationId xmlns:a16="http://schemas.microsoft.com/office/drawing/2014/main" id="{D55B2539-7D37-6400-59B1-8646BE02F970}"/>
                    </a:ext>
                  </a:extLst>
                </p:cNvPr>
                <p:cNvSpPr/>
                <p:nvPr/>
              </p:nvSpPr>
              <p:spPr>
                <a:xfrm>
                  <a:off x="18576627" y="14948092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2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6" y="37065"/>
                        <a:pt x="85844" y="31298"/>
                        <a:pt x="83845" y="26097"/>
                      </a:cubicBezTo>
                      <a:cubicBezTo>
                        <a:pt x="81847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8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6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9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2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2" y="18627"/>
                      </a:cubicBezTo>
                      <a:cubicBezTo>
                        <a:pt x="59957" y="20329"/>
                        <a:pt x="62813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0" name="Freihandform 59">
                  <a:extLst>
                    <a:ext uri="{FF2B5EF4-FFF2-40B4-BE49-F238E27FC236}">
                      <a16:creationId xmlns:a16="http://schemas.microsoft.com/office/drawing/2014/main" id="{ECDD36F1-7819-7898-96AC-6C34B943EB71}"/>
                    </a:ext>
                  </a:extLst>
                </p:cNvPr>
                <p:cNvSpPr/>
                <p:nvPr/>
              </p:nvSpPr>
              <p:spPr>
                <a:xfrm>
                  <a:off x="18677032" y="14948376"/>
                  <a:ext cx="67951" cy="93041"/>
                </a:xfrm>
                <a:custGeom>
                  <a:avLst/>
                  <a:gdLst>
                    <a:gd name="connsiteX0" fmla="*/ 35403 w 67951"/>
                    <a:gd name="connsiteY0" fmla="*/ 92664 h 93041"/>
                    <a:gd name="connsiteX1" fmla="*/ 15037 w 67951"/>
                    <a:gd name="connsiteY1" fmla="*/ 88787 h 93041"/>
                    <a:gd name="connsiteX2" fmla="*/ 0 w 67951"/>
                    <a:gd name="connsiteY2" fmla="*/ 77251 h 93041"/>
                    <a:gd name="connsiteX3" fmla="*/ 11992 w 67951"/>
                    <a:gd name="connsiteY3" fmla="*/ 67039 h 93041"/>
                    <a:gd name="connsiteX4" fmla="*/ 23222 w 67951"/>
                    <a:gd name="connsiteY4" fmla="*/ 75644 h 93041"/>
                    <a:gd name="connsiteX5" fmla="*/ 37021 w 67951"/>
                    <a:gd name="connsiteY5" fmla="*/ 78291 h 93041"/>
                    <a:gd name="connsiteX6" fmla="*/ 42731 w 67951"/>
                    <a:gd name="connsiteY6" fmla="*/ 77535 h 93041"/>
                    <a:gd name="connsiteX7" fmla="*/ 47395 w 67951"/>
                    <a:gd name="connsiteY7" fmla="*/ 75266 h 93041"/>
                    <a:gd name="connsiteX8" fmla="*/ 50345 w 67951"/>
                    <a:gd name="connsiteY8" fmla="*/ 71578 h 93041"/>
                    <a:gd name="connsiteX9" fmla="*/ 51392 w 67951"/>
                    <a:gd name="connsiteY9" fmla="*/ 66945 h 93041"/>
                    <a:gd name="connsiteX10" fmla="*/ 48156 w 67951"/>
                    <a:gd name="connsiteY10" fmla="*/ 59853 h 93041"/>
                    <a:gd name="connsiteX11" fmla="*/ 42731 w 67951"/>
                    <a:gd name="connsiteY11" fmla="*/ 57206 h 93041"/>
                    <a:gd name="connsiteX12" fmla="*/ 33214 w 67951"/>
                    <a:gd name="connsiteY12" fmla="*/ 54274 h 93041"/>
                    <a:gd name="connsiteX13" fmla="*/ 16940 w 67951"/>
                    <a:gd name="connsiteY13" fmla="*/ 48507 h 93041"/>
                    <a:gd name="connsiteX14" fmla="*/ 7233 w 67951"/>
                    <a:gd name="connsiteY14" fmla="*/ 41226 h 93041"/>
                    <a:gd name="connsiteX15" fmla="*/ 3426 w 67951"/>
                    <a:gd name="connsiteY15" fmla="*/ 34134 h 93041"/>
                    <a:gd name="connsiteX16" fmla="*/ 2189 w 67951"/>
                    <a:gd name="connsiteY16" fmla="*/ 25719 h 93041"/>
                    <a:gd name="connsiteX17" fmla="*/ 4663 w 67951"/>
                    <a:gd name="connsiteY17" fmla="*/ 15412 h 93041"/>
                    <a:gd name="connsiteX18" fmla="*/ 11516 w 67951"/>
                    <a:gd name="connsiteY18" fmla="*/ 7281 h 93041"/>
                    <a:gd name="connsiteX19" fmla="*/ 21794 w 67951"/>
                    <a:gd name="connsiteY19" fmla="*/ 1891 h 93041"/>
                    <a:gd name="connsiteX20" fmla="*/ 34357 w 67951"/>
                    <a:gd name="connsiteY20" fmla="*/ 0 h 93041"/>
                    <a:gd name="connsiteX21" fmla="*/ 46919 w 67951"/>
                    <a:gd name="connsiteY21" fmla="*/ 1702 h 93041"/>
                    <a:gd name="connsiteX22" fmla="*/ 58435 w 67951"/>
                    <a:gd name="connsiteY22" fmla="*/ 6619 h 93041"/>
                    <a:gd name="connsiteX23" fmla="*/ 67381 w 67951"/>
                    <a:gd name="connsiteY23" fmla="*/ 14278 h 93041"/>
                    <a:gd name="connsiteX24" fmla="*/ 57292 w 67951"/>
                    <a:gd name="connsiteY24" fmla="*/ 25341 h 93041"/>
                    <a:gd name="connsiteX25" fmla="*/ 50155 w 67951"/>
                    <a:gd name="connsiteY25" fmla="*/ 19667 h 93041"/>
                    <a:gd name="connsiteX26" fmla="*/ 42351 w 67951"/>
                    <a:gd name="connsiteY26" fmla="*/ 15791 h 93041"/>
                    <a:gd name="connsiteX27" fmla="*/ 35213 w 67951"/>
                    <a:gd name="connsiteY27" fmla="*/ 14467 h 93041"/>
                    <a:gd name="connsiteX28" fmla="*/ 28741 w 67951"/>
                    <a:gd name="connsiteY28" fmla="*/ 15129 h 93041"/>
                    <a:gd name="connsiteX29" fmla="*/ 23888 w 67951"/>
                    <a:gd name="connsiteY29" fmla="*/ 17209 h 93041"/>
                    <a:gd name="connsiteX30" fmla="*/ 20937 w 67951"/>
                    <a:gd name="connsiteY30" fmla="*/ 20613 h 93041"/>
                    <a:gd name="connsiteX31" fmla="*/ 19891 w 67951"/>
                    <a:gd name="connsiteY31" fmla="*/ 25246 h 93041"/>
                    <a:gd name="connsiteX32" fmla="*/ 21033 w 67951"/>
                    <a:gd name="connsiteY32" fmla="*/ 29407 h 93041"/>
                    <a:gd name="connsiteX33" fmla="*/ 23697 w 67951"/>
                    <a:gd name="connsiteY33" fmla="*/ 32716 h 93041"/>
                    <a:gd name="connsiteX34" fmla="*/ 29313 w 67951"/>
                    <a:gd name="connsiteY34" fmla="*/ 35647 h 93041"/>
                    <a:gd name="connsiteX35" fmla="*/ 38925 w 67951"/>
                    <a:gd name="connsiteY35" fmla="*/ 38578 h 93041"/>
                    <a:gd name="connsiteX36" fmla="*/ 53010 w 67951"/>
                    <a:gd name="connsiteY36" fmla="*/ 43401 h 93041"/>
                    <a:gd name="connsiteX37" fmla="*/ 61861 w 67951"/>
                    <a:gd name="connsiteY37" fmla="*/ 49452 h 93041"/>
                    <a:gd name="connsiteX38" fmla="*/ 66619 w 67951"/>
                    <a:gd name="connsiteY38" fmla="*/ 56922 h 93041"/>
                    <a:gd name="connsiteX39" fmla="*/ 67952 w 67951"/>
                    <a:gd name="connsiteY39" fmla="*/ 66472 h 93041"/>
                    <a:gd name="connsiteX40" fmla="*/ 63574 w 67951"/>
                    <a:gd name="connsiteY40" fmla="*/ 80182 h 93041"/>
                    <a:gd name="connsiteX41" fmla="*/ 51868 w 67951"/>
                    <a:gd name="connsiteY41" fmla="*/ 89638 h 93041"/>
                    <a:gd name="connsiteX42" fmla="*/ 35403 w 6795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95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8946" y="86139"/>
                        <a:pt x="3997" y="82357"/>
                        <a:pt x="0" y="77251"/>
                      </a:cubicBezTo>
                      <a:lnTo>
                        <a:pt x="11992" y="67039"/>
                      </a:lnTo>
                      <a:cubicBezTo>
                        <a:pt x="15418" y="71011"/>
                        <a:pt x="19129" y="73847"/>
                        <a:pt x="23222" y="75644"/>
                      </a:cubicBezTo>
                      <a:cubicBezTo>
                        <a:pt x="27314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8" y="78008"/>
                        <a:pt x="42731" y="77535"/>
                      </a:cubicBezTo>
                      <a:cubicBezTo>
                        <a:pt x="44540" y="77062"/>
                        <a:pt x="46062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2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1" y="57206"/>
                      </a:cubicBezTo>
                      <a:cubicBezTo>
                        <a:pt x="40257" y="56260"/>
                        <a:pt x="37116" y="55220"/>
                        <a:pt x="33214" y="54274"/>
                      </a:cubicBezTo>
                      <a:cubicBezTo>
                        <a:pt x="26553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6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567"/>
                        <a:pt x="29884" y="0"/>
                        <a:pt x="34357" y="0"/>
                      </a:cubicBezTo>
                      <a:cubicBezTo>
                        <a:pt x="38544" y="0"/>
                        <a:pt x="42731" y="567"/>
                        <a:pt x="46919" y="1702"/>
                      </a:cubicBezTo>
                      <a:cubicBezTo>
                        <a:pt x="51106" y="2837"/>
                        <a:pt x="54913" y="4444"/>
                        <a:pt x="58435" y="6619"/>
                      </a:cubicBezTo>
                      <a:cubicBezTo>
                        <a:pt x="61956" y="8794"/>
                        <a:pt x="64906" y="11347"/>
                        <a:pt x="67381" y="14278"/>
                      </a:cubicBezTo>
                      <a:lnTo>
                        <a:pt x="57292" y="25341"/>
                      </a:lnTo>
                      <a:cubicBezTo>
                        <a:pt x="55104" y="23166"/>
                        <a:pt x="52724" y="21275"/>
                        <a:pt x="50155" y="19667"/>
                      </a:cubicBezTo>
                      <a:cubicBezTo>
                        <a:pt x="47585" y="18060"/>
                        <a:pt x="45016" y="16736"/>
                        <a:pt x="42351" y="15791"/>
                      </a:cubicBezTo>
                      <a:cubicBezTo>
                        <a:pt x="39686" y="14845"/>
                        <a:pt x="37307" y="14467"/>
                        <a:pt x="35213" y="14467"/>
                      </a:cubicBezTo>
                      <a:cubicBezTo>
                        <a:pt x="32834" y="14467"/>
                        <a:pt x="30645" y="14656"/>
                        <a:pt x="28741" y="15129"/>
                      </a:cubicBezTo>
                      <a:cubicBezTo>
                        <a:pt x="26838" y="15602"/>
                        <a:pt x="25125" y="16263"/>
                        <a:pt x="23888" y="17209"/>
                      </a:cubicBezTo>
                      <a:cubicBezTo>
                        <a:pt x="22651" y="18154"/>
                        <a:pt x="21604" y="19289"/>
                        <a:pt x="20937" y="20613"/>
                      </a:cubicBezTo>
                      <a:cubicBezTo>
                        <a:pt x="20271" y="21937"/>
                        <a:pt x="19891" y="23544"/>
                        <a:pt x="19891" y="25246"/>
                      </a:cubicBezTo>
                      <a:cubicBezTo>
                        <a:pt x="19986" y="26759"/>
                        <a:pt x="20366" y="28083"/>
                        <a:pt x="21033" y="29407"/>
                      </a:cubicBezTo>
                      <a:cubicBezTo>
                        <a:pt x="21699" y="30730"/>
                        <a:pt x="22555" y="31770"/>
                        <a:pt x="23697" y="32716"/>
                      </a:cubicBezTo>
                      <a:cubicBezTo>
                        <a:pt x="24935" y="33661"/>
                        <a:pt x="26838" y="34607"/>
                        <a:pt x="29313" y="35647"/>
                      </a:cubicBezTo>
                      <a:cubicBezTo>
                        <a:pt x="31787" y="36687"/>
                        <a:pt x="35023" y="37633"/>
                        <a:pt x="38925" y="38578"/>
                      </a:cubicBezTo>
                      <a:cubicBezTo>
                        <a:pt x="44635" y="40091"/>
                        <a:pt x="49298" y="41699"/>
                        <a:pt x="53010" y="43401"/>
                      </a:cubicBezTo>
                      <a:cubicBezTo>
                        <a:pt x="56721" y="45197"/>
                        <a:pt x="59672" y="47183"/>
                        <a:pt x="61861" y="49452"/>
                      </a:cubicBezTo>
                      <a:cubicBezTo>
                        <a:pt x="64145" y="51627"/>
                        <a:pt x="65763" y="54085"/>
                        <a:pt x="66619" y="56922"/>
                      </a:cubicBezTo>
                      <a:cubicBezTo>
                        <a:pt x="67571" y="59759"/>
                        <a:pt x="67952" y="62973"/>
                        <a:pt x="67952" y="66472"/>
                      </a:cubicBezTo>
                      <a:cubicBezTo>
                        <a:pt x="67952" y="71578"/>
                        <a:pt x="66524" y="76117"/>
                        <a:pt x="63574" y="80182"/>
                      </a:cubicBezTo>
                      <a:cubicBezTo>
                        <a:pt x="60624" y="84248"/>
                        <a:pt x="56721" y="87369"/>
                        <a:pt x="51868" y="89638"/>
                      </a:cubicBezTo>
                      <a:cubicBezTo>
                        <a:pt x="46919" y="91907"/>
                        <a:pt x="41494" y="93042"/>
                        <a:pt x="3540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1" name="Freihandform 60">
                  <a:extLst>
                    <a:ext uri="{FF2B5EF4-FFF2-40B4-BE49-F238E27FC236}">
                      <a16:creationId xmlns:a16="http://schemas.microsoft.com/office/drawing/2014/main" id="{4C9A1084-CAB9-8A19-7240-65EC6BE6378E}"/>
                    </a:ext>
                  </a:extLst>
                </p:cNvPr>
                <p:cNvSpPr/>
                <p:nvPr/>
              </p:nvSpPr>
              <p:spPr>
                <a:xfrm>
                  <a:off x="18810366" y="14920293"/>
                  <a:ext cx="93076" cy="119044"/>
                </a:xfrm>
                <a:custGeom>
                  <a:avLst/>
                  <a:gdLst>
                    <a:gd name="connsiteX0" fmla="*/ 25410 w 93076"/>
                    <a:gd name="connsiteY0" fmla="*/ 101363 h 119044"/>
                    <a:gd name="connsiteX1" fmla="*/ 91173 w 93076"/>
                    <a:gd name="connsiteY1" fmla="*/ 13332 h 119044"/>
                    <a:gd name="connsiteX2" fmla="*/ 91173 w 93076"/>
                    <a:gd name="connsiteY2" fmla="*/ 0 h 119044"/>
                    <a:gd name="connsiteX3" fmla="*/ 4378 w 93076"/>
                    <a:gd name="connsiteY3" fmla="*/ 0 h 119044"/>
                    <a:gd name="connsiteX4" fmla="*/ 4378 w 93076"/>
                    <a:gd name="connsiteY4" fmla="*/ 17682 h 119044"/>
                    <a:gd name="connsiteX5" fmla="*/ 66048 w 93076"/>
                    <a:gd name="connsiteY5" fmla="*/ 17682 h 119044"/>
                    <a:gd name="connsiteX6" fmla="*/ 0 w 93076"/>
                    <a:gd name="connsiteY6" fmla="*/ 105618 h 119044"/>
                    <a:gd name="connsiteX7" fmla="*/ 0 w 93076"/>
                    <a:gd name="connsiteY7" fmla="*/ 119044 h 119044"/>
                    <a:gd name="connsiteX8" fmla="*/ 93077 w 93076"/>
                    <a:gd name="connsiteY8" fmla="*/ 119044 h 119044"/>
                    <a:gd name="connsiteX9" fmla="*/ 93077 w 93076"/>
                    <a:gd name="connsiteY9" fmla="*/ 101363 h 119044"/>
                    <a:gd name="connsiteX10" fmla="*/ 25410 w 93076"/>
                    <a:gd name="connsiteY10" fmla="*/ 101363 h 1190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93076" h="119044">
                      <a:moveTo>
                        <a:pt x="25410" y="101363"/>
                      </a:moveTo>
                      <a:lnTo>
                        <a:pt x="91173" y="13332"/>
                      </a:lnTo>
                      <a:lnTo>
                        <a:pt x="91173" y="0"/>
                      </a:lnTo>
                      <a:lnTo>
                        <a:pt x="4378" y="0"/>
                      </a:lnTo>
                      <a:lnTo>
                        <a:pt x="4378" y="17682"/>
                      </a:lnTo>
                      <a:lnTo>
                        <a:pt x="66048" y="17682"/>
                      </a:lnTo>
                      <a:lnTo>
                        <a:pt x="0" y="105618"/>
                      </a:lnTo>
                      <a:lnTo>
                        <a:pt x="0" y="119044"/>
                      </a:lnTo>
                      <a:lnTo>
                        <a:pt x="93077" y="119044"/>
                      </a:lnTo>
                      <a:lnTo>
                        <a:pt x="93077" y="101363"/>
                      </a:lnTo>
                      <a:lnTo>
                        <a:pt x="25410" y="101363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2" name="Freihandform 61">
                  <a:extLst>
                    <a:ext uri="{FF2B5EF4-FFF2-40B4-BE49-F238E27FC236}">
                      <a16:creationId xmlns:a16="http://schemas.microsoft.com/office/drawing/2014/main" id="{0B014108-1B3B-88B0-A104-54186F5349E8}"/>
                    </a:ext>
                  </a:extLst>
                </p:cNvPr>
                <p:cNvSpPr/>
                <p:nvPr/>
              </p:nvSpPr>
              <p:spPr>
                <a:xfrm>
                  <a:off x="18918860" y="14948092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1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5" y="37065"/>
                        <a:pt x="85844" y="31298"/>
                        <a:pt x="83845" y="26097"/>
                      </a:cubicBezTo>
                      <a:cubicBezTo>
                        <a:pt x="81847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7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6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8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3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1" y="18627"/>
                      </a:cubicBezTo>
                      <a:cubicBezTo>
                        <a:pt x="59957" y="20329"/>
                        <a:pt x="62813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3" name="Freihandform 62">
                  <a:extLst>
                    <a:ext uri="{FF2B5EF4-FFF2-40B4-BE49-F238E27FC236}">
                      <a16:creationId xmlns:a16="http://schemas.microsoft.com/office/drawing/2014/main" id="{6D8CCA1F-1F78-4DF1-8BDC-B170F4033E04}"/>
                    </a:ext>
                  </a:extLst>
                </p:cNvPr>
                <p:cNvSpPr/>
                <p:nvPr/>
              </p:nvSpPr>
              <p:spPr>
                <a:xfrm>
                  <a:off x="19024690" y="14948187"/>
                  <a:ext cx="77849" cy="91056"/>
                </a:xfrm>
                <a:custGeom>
                  <a:avLst/>
                  <a:gdLst>
                    <a:gd name="connsiteX0" fmla="*/ 74423 w 77849"/>
                    <a:gd name="connsiteY0" fmla="*/ 16169 h 91056"/>
                    <a:gd name="connsiteX1" fmla="*/ 64145 w 77849"/>
                    <a:gd name="connsiteY1" fmla="*/ 3971 h 91056"/>
                    <a:gd name="connsiteX2" fmla="*/ 47014 w 77849"/>
                    <a:gd name="connsiteY2" fmla="*/ 0 h 91056"/>
                    <a:gd name="connsiteX3" fmla="*/ 33024 w 77849"/>
                    <a:gd name="connsiteY3" fmla="*/ 3120 h 91056"/>
                    <a:gd name="connsiteX4" fmla="*/ 21223 w 77849"/>
                    <a:gd name="connsiteY4" fmla="*/ 11252 h 91056"/>
                    <a:gd name="connsiteX5" fmla="*/ 17607 w 77849"/>
                    <a:gd name="connsiteY5" fmla="*/ 15791 h 91056"/>
                    <a:gd name="connsiteX6" fmla="*/ 17607 w 77849"/>
                    <a:gd name="connsiteY6" fmla="*/ 1796 h 91056"/>
                    <a:gd name="connsiteX7" fmla="*/ 0 w 77849"/>
                    <a:gd name="connsiteY7" fmla="*/ 1796 h 91056"/>
                    <a:gd name="connsiteX8" fmla="*/ 0 w 77849"/>
                    <a:gd name="connsiteY8" fmla="*/ 91056 h 91056"/>
                    <a:gd name="connsiteX9" fmla="*/ 17607 w 77849"/>
                    <a:gd name="connsiteY9" fmla="*/ 91056 h 91056"/>
                    <a:gd name="connsiteX10" fmla="*/ 17607 w 77849"/>
                    <a:gd name="connsiteY10" fmla="*/ 36971 h 91056"/>
                    <a:gd name="connsiteX11" fmla="*/ 19415 w 77849"/>
                    <a:gd name="connsiteY11" fmla="*/ 28745 h 91056"/>
                    <a:gd name="connsiteX12" fmla="*/ 24364 w 77849"/>
                    <a:gd name="connsiteY12" fmla="*/ 22031 h 91056"/>
                    <a:gd name="connsiteX13" fmla="*/ 31787 w 77849"/>
                    <a:gd name="connsiteY13" fmla="*/ 17493 h 91056"/>
                    <a:gd name="connsiteX14" fmla="*/ 41209 w 77849"/>
                    <a:gd name="connsiteY14" fmla="*/ 15885 h 91056"/>
                    <a:gd name="connsiteX15" fmla="*/ 51773 w 77849"/>
                    <a:gd name="connsiteY15" fmla="*/ 17871 h 91056"/>
                    <a:gd name="connsiteX16" fmla="*/ 58149 w 77849"/>
                    <a:gd name="connsiteY16" fmla="*/ 25152 h 91056"/>
                    <a:gd name="connsiteX17" fmla="*/ 60243 w 77849"/>
                    <a:gd name="connsiteY17" fmla="*/ 37822 h 91056"/>
                    <a:gd name="connsiteX18" fmla="*/ 60243 w 77849"/>
                    <a:gd name="connsiteY18" fmla="*/ 91056 h 91056"/>
                    <a:gd name="connsiteX19" fmla="*/ 77849 w 77849"/>
                    <a:gd name="connsiteY19" fmla="*/ 91056 h 91056"/>
                    <a:gd name="connsiteX20" fmla="*/ 77849 w 77849"/>
                    <a:gd name="connsiteY20" fmla="*/ 36687 h 91056"/>
                    <a:gd name="connsiteX21" fmla="*/ 74423 w 77849"/>
                    <a:gd name="connsiteY21" fmla="*/ 16074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849" h="91056">
                      <a:moveTo>
                        <a:pt x="74423" y="16169"/>
                      </a:moveTo>
                      <a:cubicBezTo>
                        <a:pt x="72139" y="10685"/>
                        <a:pt x="68713" y="6713"/>
                        <a:pt x="64145" y="3971"/>
                      </a:cubicBezTo>
                      <a:cubicBezTo>
                        <a:pt x="59577" y="1229"/>
                        <a:pt x="53866" y="0"/>
                        <a:pt x="47014" y="0"/>
                      </a:cubicBezTo>
                      <a:cubicBezTo>
                        <a:pt x="42256" y="0"/>
                        <a:pt x="37592" y="1040"/>
                        <a:pt x="33024" y="3120"/>
                      </a:cubicBezTo>
                      <a:cubicBezTo>
                        <a:pt x="28456" y="5200"/>
                        <a:pt x="24554" y="7943"/>
                        <a:pt x="21223" y="11252"/>
                      </a:cubicBezTo>
                      <a:cubicBezTo>
                        <a:pt x="19796" y="12670"/>
                        <a:pt x="18653" y="14278"/>
                        <a:pt x="17607" y="15791"/>
                      </a:cubicBezTo>
                      <a:lnTo>
                        <a:pt x="17607" y="1796"/>
                      </a:lnTo>
                      <a:lnTo>
                        <a:pt x="0" y="1796"/>
                      </a:lnTo>
                      <a:lnTo>
                        <a:pt x="0" y="91056"/>
                      </a:lnTo>
                      <a:lnTo>
                        <a:pt x="17607" y="91056"/>
                      </a:lnTo>
                      <a:lnTo>
                        <a:pt x="17607" y="36971"/>
                      </a:lnTo>
                      <a:cubicBezTo>
                        <a:pt x="17607" y="34040"/>
                        <a:pt x="18178" y="31298"/>
                        <a:pt x="19415" y="28745"/>
                      </a:cubicBezTo>
                      <a:cubicBezTo>
                        <a:pt x="20652" y="26192"/>
                        <a:pt x="22270" y="23922"/>
                        <a:pt x="24364" y="22031"/>
                      </a:cubicBezTo>
                      <a:cubicBezTo>
                        <a:pt x="26457" y="20140"/>
                        <a:pt x="28932" y="18627"/>
                        <a:pt x="31787" y="17493"/>
                      </a:cubicBezTo>
                      <a:cubicBezTo>
                        <a:pt x="34642" y="16453"/>
                        <a:pt x="37783" y="15885"/>
                        <a:pt x="41209" y="15885"/>
                      </a:cubicBezTo>
                      <a:cubicBezTo>
                        <a:pt x="45396" y="15696"/>
                        <a:pt x="48918" y="16263"/>
                        <a:pt x="51773" y="17871"/>
                      </a:cubicBezTo>
                      <a:cubicBezTo>
                        <a:pt x="54628" y="19384"/>
                        <a:pt x="56721" y="21842"/>
                        <a:pt x="58149" y="25152"/>
                      </a:cubicBezTo>
                      <a:cubicBezTo>
                        <a:pt x="59482" y="28461"/>
                        <a:pt x="60243" y="32716"/>
                        <a:pt x="60243" y="37822"/>
                      </a:cubicBezTo>
                      <a:lnTo>
                        <a:pt x="60243" y="91056"/>
                      </a:lnTo>
                      <a:lnTo>
                        <a:pt x="77849" y="91056"/>
                      </a:lnTo>
                      <a:lnTo>
                        <a:pt x="77849" y="36687"/>
                      </a:lnTo>
                      <a:cubicBezTo>
                        <a:pt x="77849" y="28366"/>
                        <a:pt x="76707" y="21558"/>
                        <a:pt x="74423" y="16074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4" name="Freihandform 63">
                  <a:extLst>
                    <a:ext uri="{FF2B5EF4-FFF2-40B4-BE49-F238E27FC236}">
                      <a16:creationId xmlns:a16="http://schemas.microsoft.com/office/drawing/2014/main" id="{B37F4AA5-FE3D-A579-BDFE-2C688F67C97D}"/>
                    </a:ext>
                  </a:extLst>
                </p:cNvPr>
                <p:cNvSpPr/>
                <p:nvPr/>
              </p:nvSpPr>
              <p:spPr>
                <a:xfrm>
                  <a:off x="19119004" y="14927290"/>
                  <a:ext cx="57197" cy="112047"/>
                </a:xfrm>
                <a:custGeom>
                  <a:avLst/>
                  <a:gdLst>
                    <a:gd name="connsiteX0" fmla="*/ 57198 w 57197"/>
                    <a:gd name="connsiteY0" fmla="*/ 22788 h 112047"/>
                    <a:gd name="connsiteX1" fmla="*/ 36260 w 57197"/>
                    <a:gd name="connsiteY1" fmla="*/ 22788 h 112047"/>
                    <a:gd name="connsiteX2" fmla="*/ 36260 w 57197"/>
                    <a:gd name="connsiteY2" fmla="*/ 0 h 112047"/>
                    <a:gd name="connsiteX3" fmla="*/ 18653 w 57197"/>
                    <a:gd name="connsiteY3" fmla="*/ 0 h 112047"/>
                    <a:gd name="connsiteX4" fmla="*/ 18653 w 57197"/>
                    <a:gd name="connsiteY4" fmla="*/ 22788 h 112047"/>
                    <a:gd name="connsiteX5" fmla="*/ 0 w 57197"/>
                    <a:gd name="connsiteY5" fmla="*/ 22788 h 112047"/>
                    <a:gd name="connsiteX6" fmla="*/ 0 w 57197"/>
                    <a:gd name="connsiteY6" fmla="*/ 39808 h 112047"/>
                    <a:gd name="connsiteX7" fmla="*/ 18653 w 57197"/>
                    <a:gd name="connsiteY7" fmla="*/ 39808 h 112047"/>
                    <a:gd name="connsiteX8" fmla="*/ 18653 w 57197"/>
                    <a:gd name="connsiteY8" fmla="*/ 112047 h 112047"/>
                    <a:gd name="connsiteX9" fmla="*/ 36260 w 57197"/>
                    <a:gd name="connsiteY9" fmla="*/ 112047 h 112047"/>
                    <a:gd name="connsiteX10" fmla="*/ 36260 w 57197"/>
                    <a:gd name="connsiteY10" fmla="*/ 39808 h 112047"/>
                    <a:gd name="connsiteX11" fmla="*/ 57198 w 57197"/>
                    <a:gd name="connsiteY11" fmla="*/ 39808 h 112047"/>
                    <a:gd name="connsiteX12" fmla="*/ 57198 w 57197"/>
                    <a:gd name="connsiteY12" fmla="*/ 22788 h 112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97" h="112047">
                      <a:moveTo>
                        <a:pt x="57198" y="22788"/>
                      </a:moveTo>
                      <a:lnTo>
                        <a:pt x="36260" y="22788"/>
                      </a:lnTo>
                      <a:lnTo>
                        <a:pt x="36260" y="0"/>
                      </a:lnTo>
                      <a:lnTo>
                        <a:pt x="18653" y="0"/>
                      </a:lnTo>
                      <a:lnTo>
                        <a:pt x="18653" y="22788"/>
                      </a:lnTo>
                      <a:lnTo>
                        <a:pt x="0" y="22788"/>
                      </a:lnTo>
                      <a:lnTo>
                        <a:pt x="0" y="39808"/>
                      </a:lnTo>
                      <a:lnTo>
                        <a:pt x="18653" y="39808"/>
                      </a:lnTo>
                      <a:lnTo>
                        <a:pt x="18653" y="112047"/>
                      </a:lnTo>
                      <a:lnTo>
                        <a:pt x="36260" y="112047"/>
                      </a:lnTo>
                      <a:lnTo>
                        <a:pt x="36260" y="39808"/>
                      </a:lnTo>
                      <a:lnTo>
                        <a:pt x="57198" y="39808"/>
                      </a:lnTo>
                      <a:lnTo>
                        <a:pt x="57198" y="2278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5" name="Freihandform 64">
                  <a:extLst>
                    <a:ext uri="{FF2B5EF4-FFF2-40B4-BE49-F238E27FC236}">
                      <a16:creationId xmlns:a16="http://schemas.microsoft.com/office/drawing/2014/main" id="{D4FE0838-4973-0E74-52CF-842F27FA9669}"/>
                    </a:ext>
                  </a:extLst>
                </p:cNvPr>
                <p:cNvSpPr/>
                <p:nvPr/>
              </p:nvSpPr>
              <p:spPr>
                <a:xfrm>
                  <a:off x="19192285" y="14948281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7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9027" y="5106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0" y="27515"/>
                        <a:pt x="24744" y="25435"/>
                      </a:cubicBezTo>
                      <a:cubicBezTo>
                        <a:pt x="26838" y="23355"/>
                        <a:pt x="29312" y="21653"/>
                        <a:pt x="32072" y="20518"/>
                      </a:cubicBezTo>
                      <a:cubicBezTo>
                        <a:pt x="34832" y="19384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7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1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6" name="Freihandform 65">
                  <a:extLst>
                    <a:ext uri="{FF2B5EF4-FFF2-40B4-BE49-F238E27FC236}">
                      <a16:creationId xmlns:a16="http://schemas.microsoft.com/office/drawing/2014/main" id="{8BC62380-C365-B0E7-0ACE-0E27AEA77ACF}"/>
                    </a:ext>
                  </a:extLst>
                </p:cNvPr>
                <p:cNvSpPr/>
                <p:nvPr/>
              </p:nvSpPr>
              <p:spPr>
                <a:xfrm>
                  <a:off x="19261284" y="14950078"/>
                  <a:ext cx="78705" cy="91056"/>
                </a:xfrm>
                <a:custGeom>
                  <a:avLst/>
                  <a:gdLst>
                    <a:gd name="connsiteX0" fmla="*/ 61195 w 78705"/>
                    <a:gd name="connsiteY0" fmla="*/ 0 h 91056"/>
                    <a:gd name="connsiteX1" fmla="*/ 61195 w 78705"/>
                    <a:gd name="connsiteY1" fmla="*/ 53707 h 91056"/>
                    <a:gd name="connsiteX2" fmla="*/ 59482 w 78705"/>
                    <a:gd name="connsiteY2" fmla="*/ 62595 h 91056"/>
                    <a:gd name="connsiteX3" fmla="*/ 54818 w 78705"/>
                    <a:gd name="connsiteY3" fmla="*/ 69592 h 91056"/>
                    <a:gd name="connsiteX4" fmla="*/ 47680 w 78705"/>
                    <a:gd name="connsiteY4" fmla="*/ 74131 h 91056"/>
                    <a:gd name="connsiteX5" fmla="*/ 38639 w 78705"/>
                    <a:gd name="connsiteY5" fmla="*/ 75738 h 91056"/>
                    <a:gd name="connsiteX6" fmla="*/ 27219 w 78705"/>
                    <a:gd name="connsiteY6" fmla="*/ 72713 h 91056"/>
                    <a:gd name="connsiteX7" fmla="*/ 20081 w 78705"/>
                    <a:gd name="connsiteY7" fmla="*/ 63919 h 91056"/>
                    <a:gd name="connsiteX8" fmla="*/ 17606 w 78705"/>
                    <a:gd name="connsiteY8" fmla="*/ 50398 h 91056"/>
                    <a:gd name="connsiteX9" fmla="*/ 17606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2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195" y="0"/>
                      </a:moveTo>
                      <a:lnTo>
                        <a:pt x="61195" y="53707"/>
                      </a:lnTo>
                      <a:cubicBezTo>
                        <a:pt x="61195" y="56922"/>
                        <a:pt x="60624" y="59853"/>
                        <a:pt x="59482" y="62595"/>
                      </a:cubicBezTo>
                      <a:cubicBezTo>
                        <a:pt x="58339" y="65337"/>
                        <a:pt x="56721" y="67607"/>
                        <a:pt x="54818" y="69592"/>
                      </a:cubicBezTo>
                      <a:cubicBezTo>
                        <a:pt x="52819" y="71483"/>
                        <a:pt x="50440" y="72996"/>
                        <a:pt x="47680" y="74131"/>
                      </a:cubicBezTo>
                      <a:cubicBezTo>
                        <a:pt x="44920" y="75171"/>
                        <a:pt x="41875" y="75738"/>
                        <a:pt x="38639" y="75738"/>
                      </a:cubicBezTo>
                      <a:cubicBezTo>
                        <a:pt x="34166" y="75738"/>
                        <a:pt x="30359" y="74698"/>
                        <a:pt x="27219" y="72713"/>
                      </a:cubicBezTo>
                      <a:cubicBezTo>
                        <a:pt x="24078" y="70632"/>
                        <a:pt x="21699" y="67796"/>
                        <a:pt x="20081" y="63919"/>
                      </a:cubicBezTo>
                      <a:cubicBezTo>
                        <a:pt x="18463" y="60137"/>
                        <a:pt x="17606" y="55598"/>
                        <a:pt x="17606" y="50398"/>
                      </a:cubicBezTo>
                      <a:lnTo>
                        <a:pt x="17606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2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7" name="Freihandform 66">
                  <a:extLst>
                    <a:ext uri="{FF2B5EF4-FFF2-40B4-BE49-F238E27FC236}">
                      <a16:creationId xmlns:a16="http://schemas.microsoft.com/office/drawing/2014/main" id="{7215F42C-319E-F551-50E7-5183D3F4C78B}"/>
                    </a:ext>
                  </a:extLst>
                </p:cNvPr>
                <p:cNvSpPr/>
                <p:nvPr/>
              </p:nvSpPr>
              <p:spPr>
                <a:xfrm>
                  <a:off x="19364353" y="14948565"/>
                  <a:ext cx="134190" cy="90867"/>
                </a:xfrm>
                <a:custGeom>
                  <a:avLst/>
                  <a:gdLst>
                    <a:gd name="connsiteX0" fmla="*/ 130955 w 134190"/>
                    <a:gd name="connsiteY0" fmla="*/ 16453 h 90867"/>
                    <a:gd name="connsiteX1" fmla="*/ 121057 w 134190"/>
                    <a:gd name="connsiteY1" fmla="*/ 4066 h 90867"/>
                    <a:gd name="connsiteX2" fmla="*/ 104402 w 134190"/>
                    <a:gd name="connsiteY2" fmla="*/ 0 h 90867"/>
                    <a:gd name="connsiteX3" fmla="*/ 94980 w 134190"/>
                    <a:gd name="connsiteY3" fmla="*/ 1513 h 90867"/>
                    <a:gd name="connsiteX4" fmla="*/ 85939 w 134190"/>
                    <a:gd name="connsiteY4" fmla="*/ 5768 h 90867"/>
                    <a:gd name="connsiteX5" fmla="*/ 78325 w 134190"/>
                    <a:gd name="connsiteY5" fmla="*/ 12008 h 90867"/>
                    <a:gd name="connsiteX6" fmla="*/ 73376 w 134190"/>
                    <a:gd name="connsiteY6" fmla="*/ 19005 h 90867"/>
                    <a:gd name="connsiteX7" fmla="*/ 69189 w 134190"/>
                    <a:gd name="connsiteY7" fmla="*/ 10306 h 90867"/>
                    <a:gd name="connsiteX8" fmla="*/ 59577 w 134190"/>
                    <a:gd name="connsiteY8" fmla="*/ 2648 h 90867"/>
                    <a:gd name="connsiteX9" fmla="*/ 46062 w 134190"/>
                    <a:gd name="connsiteY9" fmla="*/ 95 h 90867"/>
                    <a:gd name="connsiteX10" fmla="*/ 35689 w 134190"/>
                    <a:gd name="connsiteY10" fmla="*/ 1986 h 90867"/>
                    <a:gd name="connsiteX11" fmla="*/ 26267 w 134190"/>
                    <a:gd name="connsiteY11" fmla="*/ 6997 h 90867"/>
                    <a:gd name="connsiteX12" fmla="*/ 18939 w 134190"/>
                    <a:gd name="connsiteY12" fmla="*/ 14183 h 90867"/>
                    <a:gd name="connsiteX13" fmla="*/ 17797 w 134190"/>
                    <a:gd name="connsiteY13" fmla="*/ 15980 h 90867"/>
                    <a:gd name="connsiteX14" fmla="*/ 17797 w 134190"/>
                    <a:gd name="connsiteY14" fmla="*/ 1607 h 90867"/>
                    <a:gd name="connsiteX15" fmla="*/ 0 w 134190"/>
                    <a:gd name="connsiteY15" fmla="*/ 1607 h 90867"/>
                    <a:gd name="connsiteX16" fmla="*/ 0 w 134190"/>
                    <a:gd name="connsiteY16" fmla="*/ 90867 h 90867"/>
                    <a:gd name="connsiteX17" fmla="*/ 17797 w 134190"/>
                    <a:gd name="connsiteY17" fmla="*/ 90867 h 90867"/>
                    <a:gd name="connsiteX18" fmla="*/ 17797 w 134190"/>
                    <a:gd name="connsiteY18" fmla="*/ 37160 h 90867"/>
                    <a:gd name="connsiteX19" fmla="*/ 19510 w 134190"/>
                    <a:gd name="connsiteY19" fmla="*/ 28934 h 90867"/>
                    <a:gd name="connsiteX20" fmla="*/ 24268 w 134190"/>
                    <a:gd name="connsiteY20" fmla="*/ 22315 h 90867"/>
                    <a:gd name="connsiteX21" fmla="*/ 31406 w 134190"/>
                    <a:gd name="connsiteY21" fmla="*/ 17871 h 90867"/>
                    <a:gd name="connsiteX22" fmla="*/ 40257 w 134190"/>
                    <a:gd name="connsiteY22" fmla="*/ 16263 h 90867"/>
                    <a:gd name="connsiteX23" fmla="*/ 49869 w 134190"/>
                    <a:gd name="connsiteY23" fmla="*/ 18816 h 90867"/>
                    <a:gd name="connsiteX24" fmla="*/ 55865 w 134190"/>
                    <a:gd name="connsiteY24" fmla="*/ 26192 h 90867"/>
                    <a:gd name="connsiteX25" fmla="*/ 57959 w 134190"/>
                    <a:gd name="connsiteY25" fmla="*/ 38011 h 90867"/>
                    <a:gd name="connsiteX26" fmla="*/ 57959 w 134190"/>
                    <a:gd name="connsiteY26" fmla="*/ 90867 h 90867"/>
                    <a:gd name="connsiteX27" fmla="*/ 75756 w 134190"/>
                    <a:gd name="connsiteY27" fmla="*/ 90867 h 90867"/>
                    <a:gd name="connsiteX28" fmla="*/ 75756 w 134190"/>
                    <a:gd name="connsiteY28" fmla="*/ 37444 h 90867"/>
                    <a:gd name="connsiteX29" fmla="*/ 77469 w 134190"/>
                    <a:gd name="connsiteY29" fmla="*/ 29028 h 90867"/>
                    <a:gd name="connsiteX30" fmla="*/ 82227 w 134190"/>
                    <a:gd name="connsiteY30" fmla="*/ 22315 h 90867"/>
                    <a:gd name="connsiteX31" fmla="*/ 89460 w 134190"/>
                    <a:gd name="connsiteY31" fmla="*/ 17776 h 90867"/>
                    <a:gd name="connsiteX32" fmla="*/ 98406 w 134190"/>
                    <a:gd name="connsiteY32" fmla="*/ 16169 h 90867"/>
                    <a:gd name="connsiteX33" fmla="*/ 108494 w 134190"/>
                    <a:gd name="connsiteY33" fmla="*/ 18533 h 90867"/>
                    <a:gd name="connsiteX34" fmla="*/ 114395 w 134190"/>
                    <a:gd name="connsiteY34" fmla="*/ 25719 h 90867"/>
                    <a:gd name="connsiteX35" fmla="*/ 116394 w 134190"/>
                    <a:gd name="connsiteY35" fmla="*/ 38200 h 90867"/>
                    <a:gd name="connsiteX36" fmla="*/ 116394 w 134190"/>
                    <a:gd name="connsiteY36" fmla="*/ 90773 h 90867"/>
                    <a:gd name="connsiteX37" fmla="*/ 134190 w 134190"/>
                    <a:gd name="connsiteY37" fmla="*/ 90773 h 90867"/>
                    <a:gd name="connsiteX38" fmla="*/ 134190 w 134190"/>
                    <a:gd name="connsiteY38" fmla="*/ 37255 h 90867"/>
                    <a:gd name="connsiteX39" fmla="*/ 130859 w 134190"/>
                    <a:gd name="connsiteY39" fmla="*/ 16547 h 90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34190" h="90867">
                      <a:moveTo>
                        <a:pt x="130955" y="16453"/>
                      </a:moveTo>
                      <a:cubicBezTo>
                        <a:pt x="128766" y="10874"/>
                        <a:pt x="125435" y="6808"/>
                        <a:pt x="121057" y="4066"/>
                      </a:cubicBezTo>
                      <a:cubicBezTo>
                        <a:pt x="116679" y="1324"/>
                        <a:pt x="111064" y="0"/>
                        <a:pt x="104402" y="0"/>
                      </a:cubicBezTo>
                      <a:cubicBezTo>
                        <a:pt x="101356" y="0"/>
                        <a:pt x="98216" y="473"/>
                        <a:pt x="94980" y="1513"/>
                      </a:cubicBezTo>
                      <a:cubicBezTo>
                        <a:pt x="91744" y="2553"/>
                        <a:pt x="88794" y="3971"/>
                        <a:pt x="85939" y="5768"/>
                      </a:cubicBezTo>
                      <a:cubicBezTo>
                        <a:pt x="83084" y="7564"/>
                        <a:pt x="80514" y="9645"/>
                        <a:pt x="78325" y="12008"/>
                      </a:cubicBezTo>
                      <a:cubicBezTo>
                        <a:pt x="76232" y="14183"/>
                        <a:pt x="74614" y="16547"/>
                        <a:pt x="73376" y="19005"/>
                      </a:cubicBezTo>
                      <a:cubicBezTo>
                        <a:pt x="72330" y="15696"/>
                        <a:pt x="70997" y="12670"/>
                        <a:pt x="69189" y="10306"/>
                      </a:cubicBezTo>
                      <a:cubicBezTo>
                        <a:pt x="66715" y="6902"/>
                        <a:pt x="63479" y="4350"/>
                        <a:pt x="59577" y="2648"/>
                      </a:cubicBezTo>
                      <a:cubicBezTo>
                        <a:pt x="55675" y="946"/>
                        <a:pt x="51202" y="95"/>
                        <a:pt x="46062" y="95"/>
                      </a:cubicBezTo>
                      <a:cubicBezTo>
                        <a:pt x="42541" y="95"/>
                        <a:pt x="39115" y="756"/>
                        <a:pt x="35689" y="1986"/>
                      </a:cubicBezTo>
                      <a:cubicBezTo>
                        <a:pt x="32263" y="3215"/>
                        <a:pt x="29217" y="4917"/>
                        <a:pt x="26267" y="6997"/>
                      </a:cubicBezTo>
                      <a:cubicBezTo>
                        <a:pt x="23317" y="9077"/>
                        <a:pt x="20938" y="11536"/>
                        <a:pt x="18939" y="14183"/>
                      </a:cubicBezTo>
                      <a:cubicBezTo>
                        <a:pt x="18463" y="14751"/>
                        <a:pt x="18178" y="15412"/>
                        <a:pt x="17797" y="15980"/>
                      </a:cubicBezTo>
                      <a:lnTo>
                        <a:pt x="17797" y="1607"/>
                      </a:lnTo>
                      <a:lnTo>
                        <a:pt x="0" y="1607"/>
                      </a:lnTo>
                      <a:lnTo>
                        <a:pt x="0" y="90867"/>
                      </a:lnTo>
                      <a:lnTo>
                        <a:pt x="17797" y="90867"/>
                      </a:lnTo>
                      <a:lnTo>
                        <a:pt x="17797" y="37160"/>
                      </a:lnTo>
                      <a:cubicBezTo>
                        <a:pt x="17797" y="34229"/>
                        <a:pt x="18368" y="31487"/>
                        <a:pt x="19510" y="28934"/>
                      </a:cubicBezTo>
                      <a:cubicBezTo>
                        <a:pt x="20652" y="26381"/>
                        <a:pt x="22270" y="24206"/>
                        <a:pt x="24268" y="22315"/>
                      </a:cubicBezTo>
                      <a:cubicBezTo>
                        <a:pt x="26362" y="20424"/>
                        <a:pt x="28741" y="19005"/>
                        <a:pt x="31406" y="17871"/>
                      </a:cubicBezTo>
                      <a:cubicBezTo>
                        <a:pt x="34166" y="16831"/>
                        <a:pt x="37116" y="16263"/>
                        <a:pt x="40257" y="16263"/>
                      </a:cubicBezTo>
                      <a:cubicBezTo>
                        <a:pt x="44064" y="16263"/>
                        <a:pt x="47204" y="17114"/>
                        <a:pt x="49869" y="18816"/>
                      </a:cubicBezTo>
                      <a:cubicBezTo>
                        <a:pt x="52534" y="20518"/>
                        <a:pt x="54533" y="22977"/>
                        <a:pt x="55865" y="26192"/>
                      </a:cubicBezTo>
                      <a:cubicBezTo>
                        <a:pt x="57198" y="29406"/>
                        <a:pt x="57959" y="33378"/>
                        <a:pt x="57959" y="38011"/>
                      </a:cubicBezTo>
                      <a:lnTo>
                        <a:pt x="57959" y="90867"/>
                      </a:lnTo>
                      <a:lnTo>
                        <a:pt x="75756" y="90867"/>
                      </a:lnTo>
                      <a:lnTo>
                        <a:pt x="75756" y="37444"/>
                      </a:lnTo>
                      <a:cubicBezTo>
                        <a:pt x="75756" y="34418"/>
                        <a:pt x="76327" y="31581"/>
                        <a:pt x="77469" y="29028"/>
                      </a:cubicBezTo>
                      <a:cubicBezTo>
                        <a:pt x="78611" y="26475"/>
                        <a:pt x="80229" y="24206"/>
                        <a:pt x="82227" y="22315"/>
                      </a:cubicBezTo>
                      <a:cubicBezTo>
                        <a:pt x="84226" y="20424"/>
                        <a:pt x="86700" y="18911"/>
                        <a:pt x="89460" y="17776"/>
                      </a:cubicBezTo>
                      <a:cubicBezTo>
                        <a:pt x="92220" y="16642"/>
                        <a:pt x="95266" y="16169"/>
                        <a:pt x="98406" y="16169"/>
                      </a:cubicBezTo>
                      <a:cubicBezTo>
                        <a:pt x="102498" y="16169"/>
                        <a:pt x="105829" y="16925"/>
                        <a:pt x="108494" y="18533"/>
                      </a:cubicBezTo>
                      <a:cubicBezTo>
                        <a:pt x="111159" y="20140"/>
                        <a:pt x="113063" y="22504"/>
                        <a:pt x="114395" y="25719"/>
                      </a:cubicBezTo>
                      <a:cubicBezTo>
                        <a:pt x="115727" y="28934"/>
                        <a:pt x="116394" y="33094"/>
                        <a:pt x="116394" y="38200"/>
                      </a:cubicBezTo>
                      <a:lnTo>
                        <a:pt x="116394" y="90773"/>
                      </a:lnTo>
                      <a:lnTo>
                        <a:pt x="134190" y="90773"/>
                      </a:lnTo>
                      <a:lnTo>
                        <a:pt x="134190" y="37255"/>
                      </a:lnTo>
                      <a:cubicBezTo>
                        <a:pt x="134190" y="28934"/>
                        <a:pt x="133048" y="22031"/>
                        <a:pt x="130859" y="1654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68" name="Freihandform 67">
                  <a:extLst>
                    <a:ext uri="{FF2B5EF4-FFF2-40B4-BE49-F238E27FC236}">
                      <a16:creationId xmlns:a16="http://schemas.microsoft.com/office/drawing/2014/main" id="{67839A07-621B-70E3-A0D6-B201AEE2A00D}"/>
                    </a:ext>
                  </a:extLst>
                </p:cNvPr>
                <p:cNvSpPr/>
                <p:nvPr/>
              </p:nvSpPr>
              <p:spPr>
                <a:xfrm>
                  <a:off x="19565448" y="14913674"/>
                  <a:ext cx="59100" cy="125663"/>
                </a:xfrm>
                <a:custGeom>
                  <a:avLst/>
                  <a:gdLst>
                    <a:gd name="connsiteX0" fmla="*/ 32263 w 59100"/>
                    <a:gd name="connsiteY0" fmla="*/ 26381 h 125663"/>
                    <a:gd name="connsiteX1" fmla="*/ 33405 w 59100"/>
                    <a:gd name="connsiteY1" fmla="*/ 20897 h 125663"/>
                    <a:gd name="connsiteX2" fmla="*/ 37116 w 59100"/>
                    <a:gd name="connsiteY2" fmla="*/ 17493 h 125663"/>
                    <a:gd name="connsiteX3" fmla="*/ 43207 w 59100"/>
                    <a:gd name="connsiteY3" fmla="*/ 16358 h 125663"/>
                    <a:gd name="connsiteX4" fmla="*/ 48251 w 59100"/>
                    <a:gd name="connsiteY4" fmla="*/ 17682 h 125663"/>
                    <a:gd name="connsiteX5" fmla="*/ 53105 w 59100"/>
                    <a:gd name="connsiteY5" fmla="*/ 20991 h 125663"/>
                    <a:gd name="connsiteX6" fmla="*/ 59101 w 59100"/>
                    <a:gd name="connsiteY6" fmla="*/ 7564 h 125663"/>
                    <a:gd name="connsiteX7" fmla="*/ 51392 w 59100"/>
                    <a:gd name="connsiteY7" fmla="*/ 2080 h 125663"/>
                    <a:gd name="connsiteX8" fmla="*/ 41114 w 59100"/>
                    <a:gd name="connsiteY8" fmla="*/ 0 h 125663"/>
                    <a:gd name="connsiteX9" fmla="*/ 27219 w 59100"/>
                    <a:gd name="connsiteY9" fmla="*/ 3404 h 125663"/>
                    <a:gd name="connsiteX10" fmla="*/ 17797 w 59100"/>
                    <a:gd name="connsiteY10" fmla="*/ 12765 h 125663"/>
                    <a:gd name="connsiteX11" fmla="*/ 14371 w 59100"/>
                    <a:gd name="connsiteY11" fmla="*/ 26381 h 125663"/>
                    <a:gd name="connsiteX12" fmla="*/ 14371 w 59100"/>
                    <a:gd name="connsiteY12" fmla="*/ 37916 h 125663"/>
                    <a:gd name="connsiteX13" fmla="*/ 0 w 59100"/>
                    <a:gd name="connsiteY13" fmla="*/ 37916 h 125663"/>
                    <a:gd name="connsiteX14" fmla="*/ 0 w 59100"/>
                    <a:gd name="connsiteY14" fmla="*/ 54085 h 125663"/>
                    <a:gd name="connsiteX15" fmla="*/ 14371 w 59100"/>
                    <a:gd name="connsiteY15" fmla="*/ 54085 h 125663"/>
                    <a:gd name="connsiteX16" fmla="*/ 14371 w 59100"/>
                    <a:gd name="connsiteY16" fmla="*/ 125663 h 125663"/>
                    <a:gd name="connsiteX17" fmla="*/ 32168 w 59100"/>
                    <a:gd name="connsiteY17" fmla="*/ 125663 h 125663"/>
                    <a:gd name="connsiteX18" fmla="*/ 32168 w 59100"/>
                    <a:gd name="connsiteY18" fmla="*/ 54085 h 125663"/>
                    <a:gd name="connsiteX19" fmla="*/ 53390 w 59100"/>
                    <a:gd name="connsiteY19" fmla="*/ 54085 h 125663"/>
                    <a:gd name="connsiteX20" fmla="*/ 53390 w 59100"/>
                    <a:gd name="connsiteY20" fmla="*/ 37916 h 125663"/>
                    <a:gd name="connsiteX21" fmla="*/ 32168 w 59100"/>
                    <a:gd name="connsiteY21" fmla="*/ 37916 h 125663"/>
                    <a:gd name="connsiteX22" fmla="*/ 32168 w 59100"/>
                    <a:gd name="connsiteY22" fmla="*/ 26381 h 125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59100" h="125663">
                      <a:moveTo>
                        <a:pt x="32263" y="26381"/>
                      </a:moveTo>
                      <a:cubicBezTo>
                        <a:pt x="32263" y="24206"/>
                        <a:pt x="32643" y="22410"/>
                        <a:pt x="33405" y="20897"/>
                      </a:cubicBezTo>
                      <a:cubicBezTo>
                        <a:pt x="34166" y="19384"/>
                        <a:pt x="35403" y="18249"/>
                        <a:pt x="37116" y="17493"/>
                      </a:cubicBezTo>
                      <a:cubicBezTo>
                        <a:pt x="38829" y="16736"/>
                        <a:pt x="40828" y="16358"/>
                        <a:pt x="43207" y="16358"/>
                      </a:cubicBezTo>
                      <a:cubicBezTo>
                        <a:pt x="44825" y="16358"/>
                        <a:pt x="46443" y="16736"/>
                        <a:pt x="48251" y="17682"/>
                      </a:cubicBezTo>
                      <a:cubicBezTo>
                        <a:pt x="50060" y="18533"/>
                        <a:pt x="51677" y="19667"/>
                        <a:pt x="53105" y="20991"/>
                      </a:cubicBezTo>
                      <a:lnTo>
                        <a:pt x="59101" y="7564"/>
                      </a:lnTo>
                      <a:cubicBezTo>
                        <a:pt x="57198" y="5295"/>
                        <a:pt x="54628" y="3499"/>
                        <a:pt x="51392" y="2080"/>
                      </a:cubicBezTo>
                      <a:cubicBezTo>
                        <a:pt x="48251" y="756"/>
                        <a:pt x="44730" y="0"/>
                        <a:pt x="41114" y="0"/>
                      </a:cubicBezTo>
                      <a:cubicBezTo>
                        <a:pt x="35879" y="0"/>
                        <a:pt x="31216" y="1135"/>
                        <a:pt x="27219" y="3404"/>
                      </a:cubicBezTo>
                      <a:cubicBezTo>
                        <a:pt x="23222" y="5673"/>
                        <a:pt x="20081" y="8794"/>
                        <a:pt x="17797" y="12765"/>
                      </a:cubicBezTo>
                      <a:cubicBezTo>
                        <a:pt x="15513" y="16736"/>
                        <a:pt x="14371" y="21275"/>
                        <a:pt x="14371" y="26381"/>
                      </a:cubicBezTo>
                      <a:lnTo>
                        <a:pt x="14371" y="37916"/>
                      </a:lnTo>
                      <a:lnTo>
                        <a:pt x="0" y="37916"/>
                      </a:lnTo>
                      <a:lnTo>
                        <a:pt x="0" y="54085"/>
                      </a:lnTo>
                      <a:lnTo>
                        <a:pt x="14371" y="54085"/>
                      </a:lnTo>
                      <a:lnTo>
                        <a:pt x="14371" y="125663"/>
                      </a:lnTo>
                      <a:lnTo>
                        <a:pt x="32168" y="125663"/>
                      </a:lnTo>
                      <a:lnTo>
                        <a:pt x="32168" y="54085"/>
                      </a:lnTo>
                      <a:lnTo>
                        <a:pt x="53390" y="54085"/>
                      </a:lnTo>
                      <a:lnTo>
                        <a:pt x="53390" y="37916"/>
                      </a:lnTo>
                      <a:lnTo>
                        <a:pt x="32168" y="37916"/>
                      </a:lnTo>
                      <a:lnTo>
                        <a:pt x="32168" y="2638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grpSp>
              <p:nvGrpSpPr>
                <p:cNvPr id="69" name="Grafik 42">
                  <a:extLst>
                    <a:ext uri="{FF2B5EF4-FFF2-40B4-BE49-F238E27FC236}">
                      <a16:creationId xmlns:a16="http://schemas.microsoft.com/office/drawing/2014/main" id="{23F9365E-0E72-1E2B-87F2-D2E9F1811D40}"/>
                    </a:ext>
                  </a:extLst>
                </p:cNvPr>
                <p:cNvGrpSpPr/>
                <p:nvPr/>
              </p:nvGrpSpPr>
              <p:grpSpPr>
                <a:xfrm>
                  <a:off x="19637492" y="14908190"/>
                  <a:ext cx="78705" cy="132943"/>
                  <a:chOff x="19637492" y="14908190"/>
                  <a:chExt cx="78705" cy="132943"/>
                </a:xfrm>
                <a:solidFill>
                  <a:srgbClr val="1D1D1B"/>
                </a:solidFill>
              </p:grpSpPr>
              <p:sp>
                <p:nvSpPr>
                  <p:cNvPr id="70" name="Freihandform 69">
                    <a:extLst>
                      <a:ext uri="{FF2B5EF4-FFF2-40B4-BE49-F238E27FC236}">
                        <a16:creationId xmlns:a16="http://schemas.microsoft.com/office/drawing/2014/main" id="{294F43BE-301E-7982-F787-D79D28A1B22A}"/>
                      </a:ext>
                    </a:extLst>
                  </p:cNvPr>
                  <p:cNvSpPr/>
                  <p:nvPr/>
                </p:nvSpPr>
                <p:spPr>
                  <a:xfrm>
                    <a:off x="19682222" y="14908190"/>
                    <a:ext cx="23602" cy="22031"/>
                  </a:xfrm>
                  <a:custGeom>
                    <a:avLst/>
                    <a:gdLst>
                      <a:gd name="connsiteX0" fmla="*/ 11801 w 23602"/>
                      <a:gd name="connsiteY0" fmla="*/ 22031 h 22031"/>
                      <a:gd name="connsiteX1" fmla="*/ 20462 w 23602"/>
                      <a:gd name="connsiteY1" fmla="*/ 19006 h 22031"/>
                      <a:gd name="connsiteX2" fmla="*/ 23602 w 23602"/>
                      <a:gd name="connsiteY2" fmla="*/ 11063 h 22031"/>
                      <a:gd name="connsiteX3" fmla="*/ 20557 w 23602"/>
                      <a:gd name="connsiteY3" fmla="*/ 2931 h 22031"/>
                      <a:gd name="connsiteX4" fmla="*/ 11801 w 23602"/>
                      <a:gd name="connsiteY4" fmla="*/ 0 h 22031"/>
                      <a:gd name="connsiteX5" fmla="*/ 3141 w 23602"/>
                      <a:gd name="connsiteY5" fmla="*/ 3026 h 22031"/>
                      <a:gd name="connsiteX6" fmla="*/ 0 w 23602"/>
                      <a:gd name="connsiteY6" fmla="*/ 10968 h 22031"/>
                      <a:gd name="connsiteX7" fmla="*/ 3046 w 23602"/>
                      <a:gd name="connsiteY7" fmla="*/ 19100 h 22031"/>
                      <a:gd name="connsiteX8" fmla="*/ 11801 w 23602"/>
                      <a:gd name="connsiteY8" fmla="*/ 22031 h 220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602" h="22031">
                        <a:moveTo>
                          <a:pt x="11801" y="22031"/>
                        </a:moveTo>
                        <a:cubicBezTo>
                          <a:pt x="15418" y="22031"/>
                          <a:pt x="18368" y="20991"/>
                          <a:pt x="20462" y="19006"/>
                        </a:cubicBezTo>
                        <a:cubicBezTo>
                          <a:pt x="22555" y="17020"/>
                          <a:pt x="23602" y="14278"/>
                          <a:pt x="23602" y="11063"/>
                        </a:cubicBezTo>
                        <a:cubicBezTo>
                          <a:pt x="23602" y="7564"/>
                          <a:pt x="22555" y="4822"/>
                          <a:pt x="20557" y="2931"/>
                        </a:cubicBezTo>
                        <a:cubicBezTo>
                          <a:pt x="18463" y="1040"/>
                          <a:pt x="15608" y="0"/>
                          <a:pt x="11801" y="0"/>
                        </a:cubicBezTo>
                        <a:cubicBezTo>
                          <a:pt x="7994" y="0"/>
                          <a:pt x="5235" y="1040"/>
                          <a:pt x="3141" y="3026"/>
                        </a:cubicBezTo>
                        <a:cubicBezTo>
                          <a:pt x="1047" y="5011"/>
                          <a:pt x="0" y="7753"/>
                          <a:pt x="0" y="10968"/>
                        </a:cubicBezTo>
                        <a:cubicBezTo>
                          <a:pt x="0" y="14467"/>
                          <a:pt x="1047" y="17209"/>
                          <a:pt x="3046" y="19100"/>
                        </a:cubicBezTo>
                        <a:cubicBezTo>
                          <a:pt x="5044" y="20991"/>
                          <a:pt x="7994" y="22031"/>
                          <a:pt x="11801" y="2203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0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de-DE"/>
                  </a:p>
                </p:txBody>
              </p:sp>
              <p:sp>
                <p:nvSpPr>
                  <p:cNvPr id="71" name="Freihandform 70">
                    <a:extLst>
                      <a:ext uri="{FF2B5EF4-FFF2-40B4-BE49-F238E27FC236}">
                        <a16:creationId xmlns:a16="http://schemas.microsoft.com/office/drawing/2014/main" id="{D7102BB3-FF31-FA01-2E76-5D626D29DA5E}"/>
                      </a:ext>
                    </a:extLst>
                  </p:cNvPr>
                  <p:cNvSpPr/>
                  <p:nvPr/>
                </p:nvSpPr>
                <p:spPr>
                  <a:xfrm>
                    <a:off x="19648056" y="14908190"/>
                    <a:ext cx="23602" cy="22031"/>
                  </a:xfrm>
                  <a:custGeom>
                    <a:avLst/>
                    <a:gdLst>
                      <a:gd name="connsiteX0" fmla="*/ 11801 w 23602"/>
                      <a:gd name="connsiteY0" fmla="*/ 22031 h 22031"/>
                      <a:gd name="connsiteX1" fmla="*/ 20462 w 23602"/>
                      <a:gd name="connsiteY1" fmla="*/ 19006 h 22031"/>
                      <a:gd name="connsiteX2" fmla="*/ 23602 w 23602"/>
                      <a:gd name="connsiteY2" fmla="*/ 11063 h 22031"/>
                      <a:gd name="connsiteX3" fmla="*/ 20557 w 23602"/>
                      <a:gd name="connsiteY3" fmla="*/ 2931 h 22031"/>
                      <a:gd name="connsiteX4" fmla="*/ 11801 w 23602"/>
                      <a:gd name="connsiteY4" fmla="*/ 0 h 22031"/>
                      <a:gd name="connsiteX5" fmla="*/ 3141 w 23602"/>
                      <a:gd name="connsiteY5" fmla="*/ 3026 h 22031"/>
                      <a:gd name="connsiteX6" fmla="*/ 0 w 23602"/>
                      <a:gd name="connsiteY6" fmla="*/ 10968 h 22031"/>
                      <a:gd name="connsiteX7" fmla="*/ 3046 w 23602"/>
                      <a:gd name="connsiteY7" fmla="*/ 19100 h 22031"/>
                      <a:gd name="connsiteX8" fmla="*/ 11801 w 23602"/>
                      <a:gd name="connsiteY8" fmla="*/ 22031 h 220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602" h="22031">
                        <a:moveTo>
                          <a:pt x="11801" y="22031"/>
                        </a:moveTo>
                        <a:cubicBezTo>
                          <a:pt x="15418" y="22031"/>
                          <a:pt x="18368" y="20991"/>
                          <a:pt x="20462" y="19006"/>
                        </a:cubicBezTo>
                        <a:cubicBezTo>
                          <a:pt x="22555" y="17020"/>
                          <a:pt x="23602" y="14278"/>
                          <a:pt x="23602" y="11063"/>
                        </a:cubicBezTo>
                        <a:cubicBezTo>
                          <a:pt x="23602" y="7564"/>
                          <a:pt x="22555" y="4822"/>
                          <a:pt x="20557" y="2931"/>
                        </a:cubicBezTo>
                        <a:cubicBezTo>
                          <a:pt x="18463" y="1040"/>
                          <a:pt x="15608" y="0"/>
                          <a:pt x="11801" y="0"/>
                        </a:cubicBezTo>
                        <a:cubicBezTo>
                          <a:pt x="7994" y="0"/>
                          <a:pt x="5235" y="1040"/>
                          <a:pt x="3141" y="3026"/>
                        </a:cubicBezTo>
                        <a:cubicBezTo>
                          <a:pt x="1047" y="5106"/>
                          <a:pt x="0" y="7753"/>
                          <a:pt x="0" y="10968"/>
                        </a:cubicBezTo>
                        <a:cubicBezTo>
                          <a:pt x="0" y="14467"/>
                          <a:pt x="1047" y="17209"/>
                          <a:pt x="3046" y="19100"/>
                        </a:cubicBezTo>
                        <a:cubicBezTo>
                          <a:pt x="5044" y="20991"/>
                          <a:pt x="7994" y="22031"/>
                          <a:pt x="11801" y="2203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0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de-DE"/>
                  </a:p>
                </p:txBody>
              </p:sp>
              <p:sp>
                <p:nvSpPr>
                  <p:cNvPr id="72" name="Freihandform 71">
                    <a:extLst>
                      <a:ext uri="{FF2B5EF4-FFF2-40B4-BE49-F238E27FC236}">
                        <a16:creationId xmlns:a16="http://schemas.microsoft.com/office/drawing/2014/main" id="{B40D93A8-2675-FD73-B900-E018357AADFA}"/>
                      </a:ext>
                    </a:extLst>
                  </p:cNvPr>
                  <p:cNvSpPr/>
                  <p:nvPr/>
                </p:nvSpPr>
                <p:spPr>
                  <a:xfrm>
                    <a:off x="19637492" y="14950078"/>
                    <a:ext cx="78705" cy="91056"/>
                  </a:xfrm>
                  <a:custGeom>
                    <a:avLst/>
                    <a:gdLst>
                      <a:gd name="connsiteX0" fmla="*/ 61195 w 78705"/>
                      <a:gd name="connsiteY0" fmla="*/ 0 h 91056"/>
                      <a:gd name="connsiteX1" fmla="*/ 61195 w 78705"/>
                      <a:gd name="connsiteY1" fmla="*/ 53707 h 91056"/>
                      <a:gd name="connsiteX2" fmla="*/ 59482 w 78705"/>
                      <a:gd name="connsiteY2" fmla="*/ 62595 h 91056"/>
                      <a:gd name="connsiteX3" fmla="*/ 54818 w 78705"/>
                      <a:gd name="connsiteY3" fmla="*/ 69592 h 91056"/>
                      <a:gd name="connsiteX4" fmla="*/ 47680 w 78705"/>
                      <a:gd name="connsiteY4" fmla="*/ 74131 h 91056"/>
                      <a:gd name="connsiteX5" fmla="*/ 38639 w 78705"/>
                      <a:gd name="connsiteY5" fmla="*/ 75738 h 91056"/>
                      <a:gd name="connsiteX6" fmla="*/ 27219 w 78705"/>
                      <a:gd name="connsiteY6" fmla="*/ 72713 h 91056"/>
                      <a:gd name="connsiteX7" fmla="*/ 20081 w 78705"/>
                      <a:gd name="connsiteY7" fmla="*/ 63919 h 91056"/>
                      <a:gd name="connsiteX8" fmla="*/ 17606 w 78705"/>
                      <a:gd name="connsiteY8" fmla="*/ 50398 h 91056"/>
                      <a:gd name="connsiteX9" fmla="*/ 17606 w 78705"/>
                      <a:gd name="connsiteY9" fmla="*/ 95 h 91056"/>
                      <a:gd name="connsiteX10" fmla="*/ 0 w 78705"/>
                      <a:gd name="connsiteY10" fmla="*/ 95 h 91056"/>
                      <a:gd name="connsiteX11" fmla="*/ 0 w 78705"/>
                      <a:gd name="connsiteY11" fmla="*/ 55220 h 91056"/>
                      <a:gd name="connsiteX12" fmla="*/ 3807 w 78705"/>
                      <a:gd name="connsiteY12" fmla="*/ 74225 h 91056"/>
                      <a:gd name="connsiteX13" fmla="*/ 14751 w 78705"/>
                      <a:gd name="connsiteY13" fmla="*/ 86612 h 91056"/>
                      <a:gd name="connsiteX14" fmla="*/ 31406 w 78705"/>
                      <a:gd name="connsiteY14" fmla="*/ 91056 h 91056"/>
                      <a:gd name="connsiteX15" fmla="*/ 45777 w 78705"/>
                      <a:gd name="connsiteY15" fmla="*/ 88125 h 91056"/>
                      <a:gd name="connsiteX16" fmla="*/ 57292 w 78705"/>
                      <a:gd name="connsiteY16" fmla="*/ 80088 h 91056"/>
                      <a:gd name="connsiteX17" fmla="*/ 61099 w 78705"/>
                      <a:gd name="connsiteY17" fmla="*/ 75076 h 91056"/>
                      <a:gd name="connsiteX18" fmla="*/ 61099 w 78705"/>
                      <a:gd name="connsiteY18" fmla="*/ 89449 h 91056"/>
                      <a:gd name="connsiteX19" fmla="*/ 78706 w 78705"/>
                      <a:gd name="connsiteY19" fmla="*/ 89449 h 91056"/>
                      <a:gd name="connsiteX20" fmla="*/ 78706 w 78705"/>
                      <a:gd name="connsiteY20" fmla="*/ 189 h 91056"/>
                      <a:gd name="connsiteX21" fmla="*/ 61099 w 78705"/>
                      <a:gd name="connsiteY21" fmla="*/ 189 h 9105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78705" h="91056">
                        <a:moveTo>
                          <a:pt x="61195" y="0"/>
                        </a:moveTo>
                        <a:lnTo>
                          <a:pt x="61195" y="53707"/>
                        </a:lnTo>
                        <a:cubicBezTo>
                          <a:pt x="61195" y="56922"/>
                          <a:pt x="60624" y="59853"/>
                          <a:pt x="59482" y="62595"/>
                        </a:cubicBezTo>
                        <a:cubicBezTo>
                          <a:pt x="58339" y="65337"/>
                          <a:pt x="56721" y="67607"/>
                          <a:pt x="54818" y="69592"/>
                        </a:cubicBezTo>
                        <a:cubicBezTo>
                          <a:pt x="52819" y="71483"/>
                          <a:pt x="50440" y="72996"/>
                          <a:pt x="47680" y="74131"/>
                        </a:cubicBezTo>
                        <a:cubicBezTo>
                          <a:pt x="44920" y="75171"/>
                          <a:pt x="41875" y="75738"/>
                          <a:pt x="38639" y="75738"/>
                        </a:cubicBezTo>
                        <a:cubicBezTo>
                          <a:pt x="34166" y="75738"/>
                          <a:pt x="30359" y="74698"/>
                          <a:pt x="27219" y="72713"/>
                        </a:cubicBezTo>
                        <a:cubicBezTo>
                          <a:pt x="24078" y="70632"/>
                          <a:pt x="21699" y="67796"/>
                          <a:pt x="20081" y="63919"/>
                        </a:cubicBezTo>
                        <a:cubicBezTo>
                          <a:pt x="18463" y="60137"/>
                          <a:pt x="17606" y="55598"/>
                          <a:pt x="17606" y="50398"/>
                        </a:cubicBezTo>
                        <a:lnTo>
                          <a:pt x="17606" y="95"/>
                        </a:lnTo>
                        <a:lnTo>
                          <a:pt x="0" y="95"/>
                        </a:lnTo>
                        <a:lnTo>
                          <a:pt x="0" y="55220"/>
                        </a:lnTo>
                        <a:cubicBezTo>
                          <a:pt x="0" y="62595"/>
                          <a:pt x="1237" y="68930"/>
                          <a:pt x="3807" y="74225"/>
                        </a:cubicBezTo>
                        <a:cubicBezTo>
                          <a:pt x="6376" y="79521"/>
                          <a:pt x="9993" y="83681"/>
                          <a:pt x="14751" y="86612"/>
                        </a:cubicBezTo>
                        <a:cubicBezTo>
                          <a:pt x="19510" y="89543"/>
                          <a:pt x="25030" y="91056"/>
                          <a:pt x="31406" y="91056"/>
                        </a:cubicBezTo>
                        <a:cubicBezTo>
                          <a:pt x="36545" y="91056"/>
                          <a:pt x="41304" y="90111"/>
                          <a:pt x="45777" y="88125"/>
                        </a:cubicBezTo>
                        <a:cubicBezTo>
                          <a:pt x="50250" y="86139"/>
                          <a:pt x="54057" y="83492"/>
                          <a:pt x="57292" y="80088"/>
                        </a:cubicBezTo>
                        <a:cubicBezTo>
                          <a:pt x="58815" y="78480"/>
                          <a:pt x="60053" y="76873"/>
                          <a:pt x="61099" y="75076"/>
                        </a:cubicBezTo>
                        <a:lnTo>
                          <a:pt x="61099" y="89449"/>
                        </a:lnTo>
                        <a:lnTo>
                          <a:pt x="78706" y="89449"/>
                        </a:lnTo>
                        <a:lnTo>
                          <a:pt x="78706" y="189"/>
                        </a:lnTo>
                        <a:lnTo>
                          <a:pt x="61099" y="189"/>
                        </a:lnTo>
                        <a:close/>
                      </a:path>
                    </a:pathLst>
                  </a:custGeom>
                  <a:solidFill>
                    <a:srgbClr val="1D1D1B"/>
                  </a:solidFill>
                  <a:ln w="9501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de-DE"/>
                  </a:p>
                </p:txBody>
              </p:sp>
            </p:grpSp>
            <p:sp>
              <p:nvSpPr>
                <p:cNvPr id="73" name="Freihandform 72">
                  <a:extLst>
                    <a:ext uri="{FF2B5EF4-FFF2-40B4-BE49-F238E27FC236}">
                      <a16:creationId xmlns:a16="http://schemas.microsoft.com/office/drawing/2014/main" id="{52231EA9-9308-6CB0-F950-D3CF766C0ECA}"/>
                    </a:ext>
                  </a:extLst>
                </p:cNvPr>
                <p:cNvSpPr/>
                <p:nvPr/>
              </p:nvSpPr>
              <p:spPr>
                <a:xfrm>
                  <a:off x="19740943" y="14948281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7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9027" y="5106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1" y="27515"/>
                        <a:pt x="24744" y="25435"/>
                      </a:cubicBezTo>
                      <a:cubicBezTo>
                        <a:pt x="26838" y="23355"/>
                        <a:pt x="29312" y="21653"/>
                        <a:pt x="32072" y="20518"/>
                      </a:cubicBezTo>
                      <a:cubicBezTo>
                        <a:pt x="34832" y="19384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7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1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  <p:grpSp>
            <p:nvGrpSpPr>
              <p:cNvPr id="74" name="Grafik 42">
                <a:extLst>
                  <a:ext uri="{FF2B5EF4-FFF2-40B4-BE49-F238E27FC236}">
                    <a16:creationId xmlns:a16="http://schemas.microsoft.com/office/drawing/2014/main" id="{1ED66D42-226A-9D17-694E-CF8CB86B5B7C}"/>
                  </a:ext>
                </a:extLst>
              </p:cNvPr>
              <p:cNvGrpSpPr/>
              <p:nvPr/>
            </p:nvGrpSpPr>
            <p:grpSpPr>
              <a:xfrm>
                <a:off x="17910530" y="15112239"/>
                <a:ext cx="2092226" cy="170103"/>
                <a:chOff x="17910530" y="15112239"/>
                <a:chExt cx="2092226" cy="170103"/>
              </a:xfrm>
              <a:solidFill>
                <a:srgbClr val="1D1D1B"/>
              </a:solidFill>
            </p:grpSpPr>
            <p:sp>
              <p:nvSpPr>
                <p:cNvPr id="75" name="Freihandform 74">
                  <a:extLst>
                    <a:ext uri="{FF2B5EF4-FFF2-40B4-BE49-F238E27FC236}">
                      <a16:creationId xmlns:a16="http://schemas.microsoft.com/office/drawing/2014/main" id="{38EB3AAF-1455-B16B-8FAC-1C2A1CB51E4F}"/>
                    </a:ext>
                  </a:extLst>
                </p:cNvPr>
                <p:cNvSpPr/>
                <p:nvPr/>
              </p:nvSpPr>
              <p:spPr>
                <a:xfrm>
                  <a:off x="17910530" y="15124342"/>
                  <a:ext cx="96693" cy="118949"/>
                </a:xfrm>
                <a:custGeom>
                  <a:avLst/>
                  <a:gdLst>
                    <a:gd name="connsiteX0" fmla="*/ 78230 w 96693"/>
                    <a:gd name="connsiteY0" fmla="*/ 0 h 118949"/>
                    <a:gd name="connsiteX1" fmla="*/ 78230 w 96693"/>
                    <a:gd name="connsiteY1" fmla="*/ 50776 h 118949"/>
                    <a:gd name="connsiteX2" fmla="*/ 18463 w 96693"/>
                    <a:gd name="connsiteY2" fmla="*/ 50776 h 118949"/>
                    <a:gd name="connsiteX3" fmla="*/ 18463 w 96693"/>
                    <a:gd name="connsiteY3" fmla="*/ 0 h 118949"/>
                    <a:gd name="connsiteX4" fmla="*/ 0 w 96693"/>
                    <a:gd name="connsiteY4" fmla="*/ 0 h 118949"/>
                    <a:gd name="connsiteX5" fmla="*/ 0 w 96693"/>
                    <a:gd name="connsiteY5" fmla="*/ 118950 h 118949"/>
                    <a:gd name="connsiteX6" fmla="*/ 18463 w 96693"/>
                    <a:gd name="connsiteY6" fmla="*/ 118950 h 118949"/>
                    <a:gd name="connsiteX7" fmla="*/ 18463 w 96693"/>
                    <a:gd name="connsiteY7" fmla="*/ 68458 h 118949"/>
                    <a:gd name="connsiteX8" fmla="*/ 78230 w 96693"/>
                    <a:gd name="connsiteY8" fmla="*/ 68458 h 118949"/>
                    <a:gd name="connsiteX9" fmla="*/ 78230 w 96693"/>
                    <a:gd name="connsiteY9" fmla="*/ 118950 h 118949"/>
                    <a:gd name="connsiteX10" fmla="*/ 96693 w 96693"/>
                    <a:gd name="connsiteY10" fmla="*/ 118950 h 118949"/>
                    <a:gd name="connsiteX11" fmla="*/ 96693 w 96693"/>
                    <a:gd name="connsiteY11" fmla="*/ 0 h 118949"/>
                    <a:gd name="connsiteX12" fmla="*/ 78230 w 96693"/>
                    <a:gd name="connsiteY12" fmla="*/ 0 h 11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96693" h="118949">
                      <a:moveTo>
                        <a:pt x="78230" y="0"/>
                      </a:moveTo>
                      <a:lnTo>
                        <a:pt x="78230" y="50776"/>
                      </a:lnTo>
                      <a:lnTo>
                        <a:pt x="18463" y="50776"/>
                      </a:lnTo>
                      <a:lnTo>
                        <a:pt x="18463" y="0"/>
                      </a:lnTo>
                      <a:lnTo>
                        <a:pt x="0" y="0"/>
                      </a:lnTo>
                      <a:lnTo>
                        <a:pt x="0" y="118950"/>
                      </a:lnTo>
                      <a:lnTo>
                        <a:pt x="18463" y="118950"/>
                      </a:lnTo>
                      <a:lnTo>
                        <a:pt x="18463" y="68458"/>
                      </a:lnTo>
                      <a:lnTo>
                        <a:pt x="78230" y="68458"/>
                      </a:lnTo>
                      <a:lnTo>
                        <a:pt x="78230" y="118950"/>
                      </a:lnTo>
                      <a:lnTo>
                        <a:pt x="96693" y="118950"/>
                      </a:lnTo>
                      <a:lnTo>
                        <a:pt x="96693" y="0"/>
                      </a:lnTo>
                      <a:lnTo>
                        <a:pt x="78230" y="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76" name="Freihandform 75">
                  <a:extLst>
                    <a:ext uri="{FF2B5EF4-FFF2-40B4-BE49-F238E27FC236}">
                      <a16:creationId xmlns:a16="http://schemas.microsoft.com/office/drawing/2014/main" id="{CF0A4737-E561-E9AC-0149-AA60541FBF2D}"/>
                    </a:ext>
                  </a:extLst>
                </p:cNvPr>
                <p:cNvSpPr/>
                <p:nvPr/>
              </p:nvSpPr>
              <p:spPr>
                <a:xfrm>
                  <a:off x="18030730" y="15152047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2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6" y="37065"/>
                        <a:pt x="85844" y="31298"/>
                        <a:pt x="83845" y="26097"/>
                      </a:cubicBezTo>
                      <a:cubicBezTo>
                        <a:pt x="81847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8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6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9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3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2" y="18627"/>
                      </a:cubicBezTo>
                      <a:cubicBezTo>
                        <a:pt x="59957" y="20329"/>
                        <a:pt x="62813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77" name="Freihandform 76">
                  <a:extLst>
                    <a:ext uri="{FF2B5EF4-FFF2-40B4-BE49-F238E27FC236}">
                      <a16:creationId xmlns:a16="http://schemas.microsoft.com/office/drawing/2014/main" id="{32B74485-3C28-DB58-83C2-D47BD501DDD1}"/>
                    </a:ext>
                  </a:extLst>
                </p:cNvPr>
                <p:cNvSpPr/>
                <p:nvPr/>
              </p:nvSpPr>
              <p:spPr>
                <a:xfrm>
                  <a:off x="18136559" y="15152236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8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8932" y="5011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0" y="27515"/>
                        <a:pt x="24744" y="25435"/>
                      </a:cubicBezTo>
                      <a:cubicBezTo>
                        <a:pt x="26838" y="23355"/>
                        <a:pt x="29313" y="21653"/>
                        <a:pt x="32072" y="20518"/>
                      </a:cubicBezTo>
                      <a:cubicBezTo>
                        <a:pt x="34832" y="19289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8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2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78" name="Freihandform 77">
                  <a:extLst>
                    <a:ext uri="{FF2B5EF4-FFF2-40B4-BE49-F238E27FC236}">
                      <a16:creationId xmlns:a16="http://schemas.microsoft.com/office/drawing/2014/main" id="{5313319E-7E1A-764B-1420-AE5186078FBB}"/>
                    </a:ext>
                  </a:extLst>
                </p:cNvPr>
                <p:cNvSpPr/>
                <p:nvPr/>
              </p:nvSpPr>
              <p:spPr>
                <a:xfrm>
                  <a:off x="18201751" y="15154032"/>
                  <a:ext cx="66524" cy="89259"/>
                </a:xfrm>
                <a:custGeom>
                  <a:avLst/>
                  <a:gdLst>
                    <a:gd name="connsiteX0" fmla="*/ 20462 w 66524"/>
                    <a:gd name="connsiteY0" fmla="*/ 74131 h 89259"/>
                    <a:gd name="connsiteX1" fmla="*/ 65572 w 66524"/>
                    <a:gd name="connsiteY1" fmla="*/ 14278 h 89259"/>
                    <a:gd name="connsiteX2" fmla="*/ 65572 w 66524"/>
                    <a:gd name="connsiteY2" fmla="*/ 0 h 89259"/>
                    <a:gd name="connsiteX3" fmla="*/ 0 w 66524"/>
                    <a:gd name="connsiteY3" fmla="*/ 0 h 89259"/>
                    <a:gd name="connsiteX4" fmla="*/ 0 w 66524"/>
                    <a:gd name="connsiteY4" fmla="*/ 15129 h 89259"/>
                    <a:gd name="connsiteX5" fmla="*/ 44825 w 66524"/>
                    <a:gd name="connsiteY5" fmla="*/ 15129 h 89259"/>
                    <a:gd name="connsiteX6" fmla="*/ 0 w 66524"/>
                    <a:gd name="connsiteY6" fmla="*/ 74698 h 89259"/>
                    <a:gd name="connsiteX7" fmla="*/ 0 w 66524"/>
                    <a:gd name="connsiteY7" fmla="*/ 89260 h 89259"/>
                    <a:gd name="connsiteX8" fmla="*/ 66524 w 66524"/>
                    <a:gd name="connsiteY8" fmla="*/ 89260 h 89259"/>
                    <a:gd name="connsiteX9" fmla="*/ 66524 w 66524"/>
                    <a:gd name="connsiteY9" fmla="*/ 74131 h 89259"/>
                    <a:gd name="connsiteX10" fmla="*/ 20462 w 66524"/>
                    <a:gd name="connsiteY10" fmla="*/ 74131 h 89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524" h="89259">
                      <a:moveTo>
                        <a:pt x="20462" y="74131"/>
                      </a:moveTo>
                      <a:lnTo>
                        <a:pt x="65572" y="14278"/>
                      </a:lnTo>
                      <a:lnTo>
                        <a:pt x="65572" y="0"/>
                      </a:lnTo>
                      <a:lnTo>
                        <a:pt x="0" y="0"/>
                      </a:lnTo>
                      <a:lnTo>
                        <a:pt x="0" y="15129"/>
                      </a:lnTo>
                      <a:lnTo>
                        <a:pt x="44825" y="15129"/>
                      </a:lnTo>
                      <a:lnTo>
                        <a:pt x="0" y="74698"/>
                      </a:lnTo>
                      <a:lnTo>
                        <a:pt x="0" y="89260"/>
                      </a:lnTo>
                      <a:lnTo>
                        <a:pt x="66524" y="89260"/>
                      </a:lnTo>
                      <a:lnTo>
                        <a:pt x="66524" y="74131"/>
                      </a:lnTo>
                      <a:lnTo>
                        <a:pt x="20462" y="7413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79" name="Freihandform 78">
                  <a:extLst>
                    <a:ext uri="{FF2B5EF4-FFF2-40B4-BE49-F238E27FC236}">
                      <a16:creationId xmlns:a16="http://schemas.microsoft.com/office/drawing/2014/main" id="{076089AB-F6A7-1E14-5E87-7BC03C51DCD7}"/>
                    </a:ext>
                  </a:extLst>
                </p:cNvPr>
                <p:cNvSpPr/>
                <p:nvPr/>
              </p:nvSpPr>
              <p:spPr>
                <a:xfrm>
                  <a:off x="18285025" y="15186086"/>
                  <a:ext cx="49298" cy="17303"/>
                </a:xfrm>
                <a:custGeom>
                  <a:avLst/>
                  <a:gdLst>
                    <a:gd name="connsiteX0" fmla="*/ 0 w 49298"/>
                    <a:gd name="connsiteY0" fmla="*/ 17304 h 17303"/>
                    <a:gd name="connsiteX1" fmla="*/ 0 w 49298"/>
                    <a:gd name="connsiteY1" fmla="*/ 0 h 17303"/>
                    <a:gd name="connsiteX2" fmla="*/ 49298 w 49298"/>
                    <a:gd name="connsiteY2" fmla="*/ 0 h 17303"/>
                    <a:gd name="connsiteX3" fmla="*/ 49298 w 49298"/>
                    <a:gd name="connsiteY3" fmla="*/ 17304 h 17303"/>
                    <a:gd name="connsiteX4" fmla="*/ 0 w 49298"/>
                    <a:gd name="connsiteY4" fmla="*/ 17304 h 17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298" h="17303">
                      <a:moveTo>
                        <a:pt x="0" y="17304"/>
                      </a:moveTo>
                      <a:lnTo>
                        <a:pt x="0" y="0"/>
                      </a:lnTo>
                      <a:lnTo>
                        <a:pt x="49298" y="0"/>
                      </a:lnTo>
                      <a:lnTo>
                        <a:pt x="49298" y="17304"/>
                      </a:lnTo>
                      <a:lnTo>
                        <a:pt x="0" y="17304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0" name="Freihandform 79">
                  <a:extLst>
                    <a:ext uri="{FF2B5EF4-FFF2-40B4-BE49-F238E27FC236}">
                      <a16:creationId xmlns:a16="http://schemas.microsoft.com/office/drawing/2014/main" id="{6D5BE5AD-68A3-0E31-AF80-8298FF2FA3E5}"/>
                    </a:ext>
                  </a:extLst>
                </p:cNvPr>
                <p:cNvSpPr/>
                <p:nvPr/>
              </p:nvSpPr>
              <p:spPr>
                <a:xfrm>
                  <a:off x="18360210" y="15124342"/>
                  <a:ext cx="102498" cy="118949"/>
                </a:xfrm>
                <a:custGeom>
                  <a:avLst/>
                  <a:gdLst>
                    <a:gd name="connsiteX0" fmla="*/ 79372 w 102498"/>
                    <a:gd name="connsiteY0" fmla="*/ 118950 h 118949"/>
                    <a:gd name="connsiteX1" fmla="*/ 102498 w 102498"/>
                    <a:gd name="connsiteY1" fmla="*/ 118950 h 118949"/>
                    <a:gd name="connsiteX2" fmla="*/ 49774 w 102498"/>
                    <a:gd name="connsiteY2" fmla="*/ 49736 h 118949"/>
                    <a:gd name="connsiteX3" fmla="*/ 101452 w 102498"/>
                    <a:gd name="connsiteY3" fmla="*/ 0 h 118949"/>
                    <a:gd name="connsiteX4" fmla="*/ 77183 w 102498"/>
                    <a:gd name="connsiteY4" fmla="*/ 0 h 118949"/>
                    <a:gd name="connsiteX5" fmla="*/ 18463 w 102498"/>
                    <a:gd name="connsiteY5" fmla="*/ 58340 h 118949"/>
                    <a:gd name="connsiteX6" fmla="*/ 18463 w 102498"/>
                    <a:gd name="connsiteY6" fmla="*/ 0 h 118949"/>
                    <a:gd name="connsiteX7" fmla="*/ 0 w 102498"/>
                    <a:gd name="connsiteY7" fmla="*/ 0 h 118949"/>
                    <a:gd name="connsiteX8" fmla="*/ 0 w 102498"/>
                    <a:gd name="connsiteY8" fmla="*/ 118950 h 118949"/>
                    <a:gd name="connsiteX9" fmla="*/ 18463 w 102498"/>
                    <a:gd name="connsiteY9" fmla="*/ 118950 h 118949"/>
                    <a:gd name="connsiteX10" fmla="*/ 18463 w 102498"/>
                    <a:gd name="connsiteY10" fmla="*/ 79993 h 118949"/>
                    <a:gd name="connsiteX11" fmla="*/ 36736 w 102498"/>
                    <a:gd name="connsiteY11" fmla="*/ 62406 h 118949"/>
                    <a:gd name="connsiteX12" fmla="*/ 79372 w 102498"/>
                    <a:gd name="connsiteY12" fmla="*/ 118950 h 11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02498" h="118949">
                      <a:moveTo>
                        <a:pt x="79372" y="118950"/>
                      </a:moveTo>
                      <a:lnTo>
                        <a:pt x="102498" y="118950"/>
                      </a:lnTo>
                      <a:lnTo>
                        <a:pt x="49774" y="49736"/>
                      </a:lnTo>
                      <a:lnTo>
                        <a:pt x="101452" y="0"/>
                      </a:lnTo>
                      <a:lnTo>
                        <a:pt x="77183" y="0"/>
                      </a:lnTo>
                      <a:lnTo>
                        <a:pt x="18463" y="58340"/>
                      </a:lnTo>
                      <a:lnTo>
                        <a:pt x="18463" y="0"/>
                      </a:lnTo>
                      <a:lnTo>
                        <a:pt x="0" y="0"/>
                      </a:lnTo>
                      <a:lnTo>
                        <a:pt x="0" y="118950"/>
                      </a:lnTo>
                      <a:lnTo>
                        <a:pt x="18463" y="118950"/>
                      </a:lnTo>
                      <a:lnTo>
                        <a:pt x="18463" y="79993"/>
                      </a:lnTo>
                      <a:lnTo>
                        <a:pt x="36736" y="62406"/>
                      </a:lnTo>
                      <a:lnTo>
                        <a:pt x="79372" y="118950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1" name="Freihandform 80">
                  <a:extLst>
                    <a:ext uri="{FF2B5EF4-FFF2-40B4-BE49-F238E27FC236}">
                      <a16:creationId xmlns:a16="http://schemas.microsoft.com/office/drawing/2014/main" id="{30421148-A61F-9C0F-6613-27ADD686706F}"/>
                    </a:ext>
                  </a:extLst>
                </p:cNvPr>
                <p:cNvSpPr/>
                <p:nvPr/>
              </p:nvSpPr>
              <p:spPr>
                <a:xfrm>
                  <a:off x="18479744" y="15152236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8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8932" y="5011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1" y="27515"/>
                        <a:pt x="24744" y="25435"/>
                      </a:cubicBezTo>
                      <a:cubicBezTo>
                        <a:pt x="26838" y="23355"/>
                        <a:pt x="29313" y="21653"/>
                        <a:pt x="32072" y="20518"/>
                      </a:cubicBezTo>
                      <a:cubicBezTo>
                        <a:pt x="34832" y="19289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8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2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2" name="Freihandform 81">
                  <a:extLst>
                    <a:ext uri="{FF2B5EF4-FFF2-40B4-BE49-F238E27FC236}">
                      <a16:creationId xmlns:a16="http://schemas.microsoft.com/office/drawing/2014/main" id="{AF2AF129-462F-58AA-60F6-C05655BE4684}"/>
                    </a:ext>
                  </a:extLst>
                </p:cNvPr>
                <p:cNvSpPr/>
                <p:nvPr/>
              </p:nvSpPr>
              <p:spPr>
                <a:xfrm>
                  <a:off x="18539416" y="15152047"/>
                  <a:ext cx="86706" cy="92947"/>
                </a:xfrm>
                <a:custGeom>
                  <a:avLst/>
                  <a:gdLst>
                    <a:gd name="connsiteX0" fmla="*/ 86700 w 86706"/>
                    <a:gd name="connsiteY0" fmla="*/ 43306 h 92947"/>
                    <a:gd name="connsiteX1" fmla="*/ 83845 w 86706"/>
                    <a:gd name="connsiteY1" fmla="*/ 26097 h 92947"/>
                    <a:gd name="connsiteX2" fmla="*/ 75280 w 86706"/>
                    <a:gd name="connsiteY2" fmla="*/ 12387 h 92947"/>
                    <a:gd name="connsiteX3" fmla="*/ 62146 w 86706"/>
                    <a:gd name="connsiteY3" fmla="*/ 3309 h 92947"/>
                    <a:gd name="connsiteX4" fmla="*/ 45872 w 86706"/>
                    <a:gd name="connsiteY4" fmla="*/ 0 h 92947"/>
                    <a:gd name="connsiteX5" fmla="*/ 27504 w 86706"/>
                    <a:gd name="connsiteY5" fmla="*/ 3499 h 92947"/>
                    <a:gd name="connsiteX6" fmla="*/ 12943 w 86706"/>
                    <a:gd name="connsiteY6" fmla="*/ 13332 h 92947"/>
                    <a:gd name="connsiteX7" fmla="*/ 3426 w 86706"/>
                    <a:gd name="connsiteY7" fmla="*/ 28366 h 92947"/>
                    <a:gd name="connsiteX8" fmla="*/ 0 w 86706"/>
                    <a:gd name="connsiteY8" fmla="*/ 47561 h 92947"/>
                    <a:gd name="connsiteX9" fmla="*/ 6091 w 86706"/>
                    <a:gd name="connsiteY9" fmla="*/ 71011 h 92947"/>
                    <a:gd name="connsiteX10" fmla="*/ 22841 w 86706"/>
                    <a:gd name="connsiteY10" fmla="*/ 87085 h 92947"/>
                    <a:gd name="connsiteX11" fmla="*/ 47395 w 86706"/>
                    <a:gd name="connsiteY11" fmla="*/ 92947 h 92947"/>
                    <a:gd name="connsiteX12" fmla="*/ 60338 w 86706"/>
                    <a:gd name="connsiteY12" fmla="*/ 91151 h 92947"/>
                    <a:gd name="connsiteX13" fmla="*/ 72805 w 86706"/>
                    <a:gd name="connsiteY13" fmla="*/ 86328 h 92947"/>
                    <a:gd name="connsiteX14" fmla="*/ 82798 w 86706"/>
                    <a:gd name="connsiteY14" fmla="*/ 79237 h 92947"/>
                    <a:gd name="connsiteX15" fmla="*/ 73852 w 86706"/>
                    <a:gd name="connsiteY15" fmla="*/ 66850 h 92947"/>
                    <a:gd name="connsiteX16" fmla="*/ 61480 w 86706"/>
                    <a:gd name="connsiteY16" fmla="*/ 74793 h 92947"/>
                    <a:gd name="connsiteX17" fmla="*/ 49108 w 86706"/>
                    <a:gd name="connsiteY17" fmla="*/ 76968 h 92947"/>
                    <a:gd name="connsiteX18" fmla="*/ 32548 w 86706"/>
                    <a:gd name="connsiteY18" fmla="*/ 73185 h 92947"/>
                    <a:gd name="connsiteX19" fmla="*/ 21413 w 86706"/>
                    <a:gd name="connsiteY19" fmla="*/ 62595 h 92947"/>
                    <a:gd name="connsiteX20" fmla="*/ 17987 w 86706"/>
                    <a:gd name="connsiteY20" fmla="*/ 50776 h 92947"/>
                    <a:gd name="connsiteX21" fmla="*/ 86415 w 86706"/>
                    <a:gd name="connsiteY21" fmla="*/ 50776 h 92947"/>
                    <a:gd name="connsiteX22" fmla="*/ 86605 w 86706"/>
                    <a:gd name="connsiteY22" fmla="*/ 43306 h 92947"/>
                    <a:gd name="connsiteX23" fmla="*/ 30359 w 86706"/>
                    <a:gd name="connsiteY23" fmla="*/ 19573 h 92947"/>
                    <a:gd name="connsiteX24" fmla="*/ 45967 w 86706"/>
                    <a:gd name="connsiteY24" fmla="*/ 16074 h 92947"/>
                    <a:gd name="connsiteX25" fmla="*/ 56721 w 86706"/>
                    <a:gd name="connsiteY25" fmla="*/ 18627 h 92947"/>
                    <a:gd name="connsiteX26" fmla="*/ 64906 w 86706"/>
                    <a:gd name="connsiteY26" fmla="*/ 25624 h 92947"/>
                    <a:gd name="connsiteX27" fmla="*/ 68713 w 86706"/>
                    <a:gd name="connsiteY27" fmla="*/ 35647 h 92947"/>
                    <a:gd name="connsiteX28" fmla="*/ 68713 w 86706"/>
                    <a:gd name="connsiteY28" fmla="*/ 36876 h 92947"/>
                    <a:gd name="connsiteX29" fmla="*/ 18463 w 86706"/>
                    <a:gd name="connsiteY29" fmla="*/ 36876 h 92947"/>
                    <a:gd name="connsiteX30" fmla="*/ 20747 w 86706"/>
                    <a:gd name="connsiteY30" fmla="*/ 29785 h 92947"/>
                    <a:gd name="connsiteX31" fmla="*/ 30359 w 86706"/>
                    <a:gd name="connsiteY31" fmla="*/ 19573 h 92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6706" h="92947">
                      <a:moveTo>
                        <a:pt x="86700" y="43306"/>
                      </a:moveTo>
                      <a:cubicBezTo>
                        <a:pt x="86795" y="37065"/>
                        <a:pt x="85844" y="31298"/>
                        <a:pt x="83845" y="26097"/>
                      </a:cubicBezTo>
                      <a:cubicBezTo>
                        <a:pt x="81846" y="20802"/>
                        <a:pt x="78991" y="16263"/>
                        <a:pt x="75280" y="12387"/>
                      </a:cubicBezTo>
                      <a:cubicBezTo>
                        <a:pt x="71568" y="8510"/>
                        <a:pt x="67190" y="5484"/>
                        <a:pt x="62146" y="3309"/>
                      </a:cubicBezTo>
                      <a:cubicBezTo>
                        <a:pt x="57102" y="1135"/>
                        <a:pt x="51677" y="0"/>
                        <a:pt x="45872" y="0"/>
                      </a:cubicBezTo>
                      <a:cubicBezTo>
                        <a:pt x="39305" y="0"/>
                        <a:pt x="33119" y="1135"/>
                        <a:pt x="27504" y="3499"/>
                      </a:cubicBezTo>
                      <a:cubicBezTo>
                        <a:pt x="21889" y="5862"/>
                        <a:pt x="17035" y="9077"/>
                        <a:pt x="12943" y="13332"/>
                      </a:cubicBezTo>
                      <a:cubicBezTo>
                        <a:pt x="8851" y="17587"/>
                        <a:pt x="5710" y="22599"/>
                        <a:pt x="3426" y="28366"/>
                      </a:cubicBezTo>
                      <a:cubicBezTo>
                        <a:pt x="1142" y="34134"/>
                        <a:pt x="0" y="40564"/>
                        <a:pt x="0" y="47561"/>
                      </a:cubicBezTo>
                      <a:cubicBezTo>
                        <a:pt x="0" y="56355"/>
                        <a:pt x="1998" y="64203"/>
                        <a:pt x="6091" y="71011"/>
                      </a:cubicBezTo>
                      <a:cubicBezTo>
                        <a:pt x="10183" y="77819"/>
                        <a:pt x="15703" y="83208"/>
                        <a:pt x="22841" y="87085"/>
                      </a:cubicBezTo>
                      <a:cubicBezTo>
                        <a:pt x="29979" y="90962"/>
                        <a:pt x="38163" y="92947"/>
                        <a:pt x="47395" y="92947"/>
                      </a:cubicBezTo>
                      <a:cubicBezTo>
                        <a:pt x="51582" y="92947"/>
                        <a:pt x="55960" y="92380"/>
                        <a:pt x="60338" y="91151"/>
                      </a:cubicBezTo>
                      <a:cubicBezTo>
                        <a:pt x="64716" y="89922"/>
                        <a:pt x="68903" y="88314"/>
                        <a:pt x="72805" y="86328"/>
                      </a:cubicBezTo>
                      <a:cubicBezTo>
                        <a:pt x="76707" y="84248"/>
                        <a:pt x="80038" y="81884"/>
                        <a:pt x="82798" y="79237"/>
                      </a:cubicBezTo>
                      <a:lnTo>
                        <a:pt x="73852" y="66850"/>
                      </a:lnTo>
                      <a:cubicBezTo>
                        <a:pt x="69379" y="70727"/>
                        <a:pt x="65287" y="73375"/>
                        <a:pt x="61480" y="74793"/>
                      </a:cubicBezTo>
                      <a:cubicBezTo>
                        <a:pt x="57673" y="76306"/>
                        <a:pt x="53486" y="76968"/>
                        <a:pt x="49108" y="76968"/>
                      </a:cubicBezTo>
                      <a:cubicBezTo>
                        <a:pt x="42827" y="76968"/>
                        <a:pt x="37307" y="75738"/>
                        <a:pt x="32548" y="73185"/>
                      </a:cubicBezTo>
                      <a:cubicBezTo>
                        <a:pt x="27790" y="70727"/>
                        <a:pt x="24078" y="67134"/>
                        <a:pt x="21413" y="62595"/>
                      </a:cubicBezTo>
                      <a:cubicBezTo>
                        <a:pt x="19415" y="59191"/>
                        <a:pt x="18463" y="55125"/>
                        <a:pt x="17987" y="50776"/>
                      </a:cubicBezTo>
                      <a:lnTo>
                        <a:pt x="86415" y="50776"/>
                      </a:lnTo>
                      <a:lnTo>
                        <a:pt x="86605" y="43306"/>
                      </a:lnTo>
                      <a:close/>
                      <a:moveTo>
                        <a:pt x="30359" y="19573"/>
                      </a:moveTo>
                      <a:cubicBezTo>
                        <a:pt x="34547" y="17209"/>
                        <a:pt x="39781" y="16074"/>
                        <a:pt x="45967" y="16074"/>
                      </a:cubicBezTo>
                      <a:cubicBezTo>
                        <a:pt x="49869" y="16074"/>
                        <a:pt x="53486" y="16925"/>
                        <a:pt x="56721" y="18627"/>
                      </a:cubicBezTo>
                      <a:cubicBezTo>
                        <a:pt x="59957" y="20329"/>
                        <a:pt x="62812" y="22693"/>
                        <a:pt x="64906" y="25624"/>
                      </a:cubicBezTo>
                      <a:cubicBezTo>
                        <a:pt x="67000" y="28556"/>
                        <a:pt x="68332" y="31959"/>
                        <a:pt x="68713" y="35647"/>
                      </a:cubicBezTo>
                      <a:lnTo>
                        <a:pt x="68713" y="36876"/>
                      </a:lnTo>
                      <a:lnTo>
                        <a:pt x="18463" y="36876"/>
                      </a:lnTo>
                      <a:cubicBezTo>
                        <a:pt x="19034" y="34323"/>
                        <a:pt x="19700" y="31959"/>
                        <a:pt x="20747" y="29785"/>
                      </a:cubicBezTo>
                      <a:cubicBezTo>
                        <a:pt x="22936" y="25341"/>
                        <a:pt x="26077" y="21937"/>
                        <a:pt x="30359" y="195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3" name="Freihandform 82">
                  <a:extLst>
                    <a:ext uri="{FF2B5EF4-FFF2-40B4-BE49-F238E27FC236}">
                      <a16:creationId xmlns:a16="http://schemas.microsoft.com/office/drawing/2014/main" id="{847A5739-9FD3-05CA-AC58-37730F70FF63}"/>
                    </a:ext>
                  </a:extLst>
                </p:cNvPr>
                <p:cNvSpPr/>
                <p:nvPr/>
              </p:nvSpPr>
              <p:spPr>
                <a:xfrm>
                  <a:off x="18644865" y="15112239"/>
                  <a:ext cx="23602" cy="131052"/>
                </a:xfrm>
                <a:custGeom>
                  <a:avLst/>
                  <a:gdLst>
                    <a:gd name="connsiteX0" fmla="*/ 11801 w 23602"/>
                    <a:gd name="connsiteY0" fmla="*/ 22126 h 131052"/>
                    <a:gd name="connsiteX1" fmla="*/ 3046 w 23602"/>
                    <a:gd name="connsiteY1" fmla="*/ 19195 h 131052"/>
                    <a:gd name="connsiteX2" fmla="*/ 0 w 23602"/>
                    <a:gd name="connsiteY2" fmla="*/ 11063 h 131052"/>
                    <a:gd name="connsiteX3" fmla="*/ 3141 w 23602"/>
                    <a:gd name="connsiteY3" fmla="*/ 3026 h 131052"/>
                    <a:gd name="connsiteX4" fmla="*/ 11801 w 23602"/>
                    <a:gd name="connsiteY4" fmla="*/ 0 h 131052"/>
                    <a:gd name="connsiteX5" fmla="*/ 20557 w 23602"/>
                    <a:gd name="connsiteY5" fmla="*/ 2931 h 131052"/>
                    <a:gd name="connsiteX6" fmla="*/ 23602 w 23602"/>
                    <a:gd name="connsiteY6" fmla="*/ 11063 h 131052"/>
                    <a:gd name="connsiteX7" fmla="*/ 20462 w 23602"/>
                    <a:gd name="connsiteY7" fmla="*/ 19006 h 131052"/>
                    <a:gd name="connsiteX8" fmla="*/ 11801 w 23602"/>
                    <a:gd name="connsiteY8" fmla="*/ 22031 h 131052"/>
                    <a:gd name="connsiteX9" fmla="*/ 3236 w 23602"/>
                    <a:gd name="connsiteY9" fmla="*/ 131053 h 131052"/>
                    <a:gd name="connsiteX10" fmla="*/ 3236 w 23602"/>
                    <a:gd name="connsiteY10" fmla="*/ 41793 h 131052"/>
                    <a:gd name="connsiteX11" fmla="*/ 20842 w 23602"/>
                    <a:gd name="connsiteY11" fmla="*/ 41793 h 131052"/>
                    <a:gd name="connsiteX12" fmla="*/ 20842 w 23602"/>
                    <a:gd name="connsiteY12" fmla="*/ 131053 h 131052"/>
                    <a:gd name="connsiteX13" fmla="*/ 3236 w 23602"/>
                    <a:gd name="connsiteY13" fmla="*/ 131053 h 1310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3602" h="131052">
                      <a:moveTo>
                        <a:pt x="11801" y="22126"/>
                      </a:moveTo>
                      <a:cubicBezTo>
                        <a:pt x="7994" y="22126"/>
                        <a:pt x="5139" y="21180"/>
                        <a:pt x="3046" y="19195"/>
                      </a:cubicBezTo>
                      <a:cubicBezTo>
                        <a:pt x="952" y="17304"/>
                        <a:pt x="0" y="14561"/>
                        <a:pt x="0" y="11063"/>
                      </a:cubicBezTo>
                      <a:cubicBezTo>
                        <a:pt x="0" y="7753"/>
                        <a:pt x="1047" y="5106"/>
                        <a:pt x="3141" y="3026"/>
                      </a:cubicBezTo>
                      <a:cubicBezTo>
                        <a:pt x="5234" y="946"/>
                        <a:pt x="8090" y="0"/>
                        <a:pt x="11801" y="0"/>
                      </a:cubicBezTo>
                      <a:cubicBezTo>
                        <a:pt x="15513" y="0"/>
                        <a:pt x="18463" y="946"/>
                        <a:pt x="20557" y="2931"/>
                      </a:cubicBezTo>
                      <a:cubicBezTo>
                        <a:pt x="22651" y="4917"/>
                        <a:pt x="23602" y="7564"/>
                        <a:pt x="23602" y="11063"/>
                      </a:cubicBezTo>
                      <a:cubicBezTo>
                        <a:pt x="23602" y="14372"/>
                        <a:pt x="22555" y="17020"/>
                        <a:pt x="20462" y="19006"/>
                      </a:cubicBezTo>
                      <a:cubicBezTo>
                        <a:pt x="18368" y="20991"/>
                        <a:pt x="15513" y="22031"/>
                        <a:pt x="11801" y="22031"/>
                      </a:cubicBezTo>
                      <a:close/>
                      <a:moveTo>
                        <a:pt x="3236" y="131053"/>
                      </a:moveTo>
                      <a:lnTo>
                        <a:pt x="3236" y="41793"/>
                      </a:lnTo>
                      <a:lnTo>
                        <a:pt x="20842" y="41793"/>
                      </a:lnTo>
                      <a:lnTo>
                        <a:pt x="20842" y="131053"/>
                      </a:lnTo>
                      <a:lnTo>
                        <a:pt x="3236" y="131053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4" name="Freihandform 83">
                  <a:extLst>
                    <a:ext uri="{FF2B5EF4-FFF2-40B4-BE49-F238E27FC236}">
                      <a16:creationId xmlns:a16="http://schemas.microsoft.com/office/drawing/2014/main" id="{A3BB92E5-DCCF-81FC-F6EC-2011F67EA30F}"/>
                    </a:ext>
                  </a:extLst>
                </p:cNvPr>
                <p:cNvSpPr/>
                <p:nvPr/>
              </p:nvSpPr>
              <p:spPr>
                <a:xfrm>
                  <a:off x="18687311" y="15152330"/>
                  <a:ext cx="67951" cy="93041"/>
                </a:xfrm>
                <a:custGeom>
                  <a:avLst/>
                  <a:gdLst>
                    <a:gd name="connsiteX0" fmla="*/ 35403 w 67951"/>
                    <a:gd name="connsiteY0" fmla="*/ 92664 h 93041"/>
                    <a:gd name="connsiteX1" fmla="*/ 15037 w 67951"/>
                    <a:gd name="connsiteY1" fmla="*/ 88787 h 93041"/>
                    <a:gd name="connsiteX2" fmla="*/ 0 w 67951"/>
                    <a:gd name="connsiteY2" fmla="*/ 77251 h 93041"/>
                    <a:gd name="connsiteX3" fmla="*/ 11991 w 67951"/>
                    <a:gd name="connsiteY3" fmla="*/ 67039 h 93041"/>
                    <a:gd name="connsiteX4" fmla="*/ 23221 w 67951"/>
                    <a:gd name="connsiteY4" fmla="*/ 75644 h 93041"/>
                    <a:gd name="connsiteX5" fmla="*/ 37021 w 67951"/>
                    <a:gd name="connsiteY5" fmla="*/ 78291 h 93041"/>
                    <a:gd name="connsiteX6" fmla="*/ 42732 w 67951"/>
                    <a:gd name="connsiteY6" fmla="*/ 77535 h 93041"/>
                    <a:gd name="connsiteX7" fmla="*/ 47395 w 67951"/>
                    <a:gd name="connsiteY7" fmla="*/ 75266 h 93041"/>
                    <a:gd name="connsiteX8" fmla="*/ 50345 w 67951"/>
                    <a:gd name="connsiteY8" fmla="*/ 71578 h 93041"/>
                    <a:gd name="connsiteX9" fmla="*/ 51392 w 67951"/>
                    <a:gd name="connsiteY9" fmla="*/ 66945 h 93041"/>
                    <a:gd name="connsiteX10" fmla="*/ 48156 w 67951"/>
                    <a:gd name="connsiteY10" fmla="*/ 59853 h 93041"/>
                    <a:gd name="connsiteX11" fmla="*/ 42732 w 67951"/>
                    <a:gd name="connsiteY11" fmla="*/ 57206 h 93041"/>
                    <a:gd name="connsiteX12" fmla="*/ 33215 w 67951"/>
                    <a:gd name="connsiteY12" fmla="*/ 54274 h 93041"/>
                    <a:gd name="connsiteX13" fmla="*/ 16940 w 67951"/>
                    <a:gd name="connsiteY13" fmla="*/ 48507 h 93041"/>
                    <a:gd name="connsiteX14" fmla="*/ 7233 w 67951"/>
                    <a:gd name="connsiteY14" fmla="*/ 41226 h 93041"/>
                    <a:gd name="connsiteX15" fmla="*/ 3426 w 67951"/>
                    <a:gd name="connsiteY15" fmla="*/ 34134 h 93041"/>
                    <a:gd name="connsiteX16" fmla="*/ 2189 w 67951"/>
                    <a:gd name="connsiteY16" fmla="*/ 25719 h 93041"/>
                    <a:gd name="connsiteX17" fmla="*/ 4663 w 67951"/>
                    <a:gd name="connsiteY17" fmla="*/ 15412 h 93041"/>
                    <a:gd name="connsiteX18" fmla="*/ 11516 w 67951"/>
                    <a:gd name="connsiteY18" fmla="*/ 7281 h 93041"/>
                    <a:gd name="connsiteX19" fmla="*/ 21794 w 67951"/>
                    <a:gd name="connsiteY19" fmla="*/ 1891 h 93041"/>
                    <a:gd name="connsiteX20" fmla="*/ 34357 w 67951"/>
                    <a:gd name="connsiteY20" fmla="*/ 0 h 93041"/>
                    <a:gd name="connsiteX21" fmla="*/ 46919 w 67951"/>
                    <a:gd name="connsiteY21" fmla="*/ 1702 h 93041"/>
                    <a:gd name="connsiteX22" fmla="*/ 58435 w 67951"/>
                    <a:gd name="connsiteY22" fmla="*/ 6619 h 93041"/>
                    <a:gd name="connsiteX23" fmla="*/ 67381 w 67951"/>
                    <a:gd name="connsiteY23" fmla="*/ 14278 h 93041"/>
                    <a:gd name="connsiteX24" fmla="*/ 57293 w 67951"/>
                    <a:gd name="connsiteY24" fmla="*/ 25341 h 93041"/>
                    <a:gd name="connsiteX25" fmla="*/ 50155 w 67951"/>
                    <a:gd name="connsiteY25" fmla="*/ 19667 h 93041"/>
                    <a:gd name="connsiteX26" fmla="*/ 42351 w 67951"/>
                    <a:gd name="connsiteY26" fmla="*/ 15791 h 93041"/>
                    <a:gd name="connsiteX27" fmla="*/ 35213 w 67951"/>
                    <a:gd name="connsiteY27" fmla="*/ 14467 h 93041"/>
                    <a:gd name="connsiteX28" fmla="*/ 28742 w 67951"/>
                    <a:gd name="connsiteY28" fmla="*/ 15129 h 93041"/>
                    <a:gd name="connsiteX29" fmla="*/ 23888 w 67951"/>
                    <a:gd name="connsiteY29" fmla="*/ 17209 h 93041"/>
                    <a:gd name="connsiteX30" fmla="*/ 20937 w 67951"/>
                    <a:gd name="connsiteY30" fmla="*/ 20613 h 93041"/>
                    <a:gd name="connsiteX31" fmla="*/ 19891 w 67951"/>
                    <a:gd name="connsiteY31" fmla="*/ 25246 h 93041"/>
                    <a:gd name="connsiteX32" fmla="*/ 21033 w 67951"/>
                    <a:gd name="connsiteY32" fmla="*/ 29407 h 93041"/>
                    <a:gd name="connsiteX33" fmla="*/ 23697 w 67951"/>
                    <a:gd name="connsiteY33" fmla="*/ 32716 h 93041"/>
                    <a:gd name="connsiteX34" fmla="*/ 29313 w 67951"/>
                    <a:gd name="connsiteY34" fmla="*/ 35647 h 93041"/>
                    <a:gd name="connsiteX35" fmla="*/ 38925 w 67951"/>
                    <a:gd name="connsiteY35" fmla="*/ 38578 h 93041"/>
                    <a:gd name="connsiteX36" fmla="*/ 53010 w 67951"/>
                    <a:gd name="connsiteY36" fmla="*/ 43401 h 93041"/>
                    <a:gd name="connsiteX37" fmla="*/ 61861 w 67951"/>
                    <a:gd name="connsiteY37" fmla="*/ 49452 h 93041"/>
                    <a:gd name="connsiteX38" fmla="*/ 66619 w 67951"/>
                    <a:gd name="connsiteY38" fmla="*/ 56922 h 93041"/>
                    <a:gd name="connsiteX39" fmla="*/ 67952 w 67951"/>
                    <a:gd name="connsiteY39" fmla="*/ 66472 h 93041"/>
                    <a:gd name="connsiteX40" fmla="*/ 63574 w 67951"/>
                    <a:gd name="connsiteY40" fmla="*/ 80182 h 93041"/>
                    <a:gd name="connsiteX41" fmla="*/ 51868 w 67951"/>
                    <a:gd name="connsiteY41" fmla="*/ 89638 h 93041"/>
                    <a:gd name="connsiteX42" fmla="*/ 35403 w 6795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95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8946" y="86139"/>
                        <a:pt x="3997" y="82357"/>
                        <a:pt x="0" y="77251"/>
                      </a:cubicBezTo>
                      <a:lnTo>
                        <a:pt x="11991" y="67039"/>
                      </a:lnTo>
                      <a:cubicBezTo>
                        <a:pt x="15418" y="71011"/>
                        <a:pt x="19129" y="73847"/>
                        <a:pt x="23221" y="75644"/>
                      </a:cubicBezTo>
                      <a:cubicBezTo>
                        <a:pt x="27314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9" y="78008"/>
                        <a:pt x="42732" y="77535"/>
                      </a:cubicBezTo>
                      <a:cubicBezTo>
                        <a:pt x="44540" y="77062"/>
                        <a:pt x="46063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1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2" y="57206"/>
                      </a:cubicBezTo>
                      <a:cubicBezTo>
                        <a:pt x="40257" y="56260"/>
                        <a:pt x="37117" y="55220"/>
                        <a:pt x="33215" y="54274"/>
                      </a:cubicBezTo>
                      <a:cubicBezTo>
                        <a:pt x="26552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6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567"/>
                        <a:pt x="29884" y="0"/>
                        <a:pt x="34357" y="0"/>
                      </a:cubicBezTo>
                      <a:cubicBezTo>
                        <a:pt x="38544" y="0"/>
                        <a:pt x="42732" y="567"/>
                        <a:pt x="46919" y="1702"/>
                      </a:cubicBezTo>
                      <a:cubicBezTo>
                        <a:pt x="51107" y="2837"/>
                        <a:pt x="54913" y="4444"/>
                        <a:pt x="58435" y="6619"/>
                      </a:cubicBezTo>
                      <a:cubicBezTo>
                        <a:pt x="61956" y="8794"/>
                        <a:pt x="64906" y="11347"/>
                        <a:pt x="67381" y="14278"/>
                      </a:cubicBezTo>
                      <a:lnTo>
                        <a:pt x="57293" y="25341"/>
                      </a:lnTo>
                      <a:cubicBezTo>
                        <a:pt x="55104" y="23166"/>
                        <a:pt x="52724" y="21275"/>
                        <a:pt x="50155" y="19667"/>
                      </a:cubicBezTo>
                      <a:cubicBezTo>
                        <a:pt x="47585" y="18060"/>
                        <a:pt x="45016" y="16736"/>
                        <a:pt x="42351" y="15791"/>
                      </a:cubicBezTo>
                      <a:cubicBezTo>
                        <a:pt x="39686" y="14845"/>
                        <a:pt x="37307" y="14467"/>
                        <a:pt x="35213" y="14467"/>
                      </a:cubicBezTo>
                      <a:cubicBezTo>
                        <a:pt x="32834" y="14467"/>
                        <a:pt x="30645" y="14656"/>
                        <a:pt x="28742" y="15129"/>
                      </a:cubicBezTo>
                      <a:cubicBezTo>
                        <a:pt x="26838" y="15602"/>
                        <a:pt x="25125" y="16263"/>
                        <a:pt x="23888" y="17209"/>
                      </a:cubicBezTo>
                      <a:cubicBezTo>
                        <a:pt x="22650" y="18154"/>
                        <a:pt x="21604" y="19289"/>
                        <a:pt x="20937" y="20613"/>
                      </a:cubicBezTo>
                      <a:cubicBezTo>
                        <a:pt x="20271" y="21937"/>
                        <a:pt x="19891" y="23544"/>
                        <a:pt x="19891" y="25246"/>
                      </a:cubicBezTo>
                      <a:cubicBezTo>
                        <a:pt x="19986" y="26759"/>
                        <a:pt x="20366" y="28083"/>
                        <a:pt x="21033" y="29407"/>
                      </a:cubicBezTo>
                      <a:cubicBezTo>
                        <a:pt x="21699" y="30730"/>
                        <a:pt x="22555" y="31770"/>
                        <a:pt x="23697" y="32716"/>
                      </a:cubicBezTo>
                      <a:cubicBezTo>
                        <a:pt x="24935" y="33661"/>
                        <a:pt x="26838" y="34607"/>
                        <a:pt x="29313" y="35647"/>
                      </a:cubicBezTo>
                      <a:cubicBezTo>
                        <a:pt x="31787" y="36687"/>
                        <a:pt x="35023" y="37633"/>
                        <a:pt x="38925" y="38578"/>
                      </a:cubicBezTo>
                      <a:cubicBezTo>
                        <a:pt x="44635" y="40091"/>
                        <a:pt x="49298" y="41699"/>
                        <a:pt x="53010" y="43401"/>
                      </a:cubicBezTo>
                      <a:cubicBezTo>
                        <a:pt x="56722" y="45197"/>
                        <a:pt x="59672" y="47183"/>
                        <a:pt x="61861" y="49452"/>
                      </a:cubicBezTo>
                      <a:cubicBezTo>
                        <a:pt x="64145" y="51627"/>
                        <a:pt x="65763" y="54085"/>
                        <a:pt x="66619" y="56922"/>
                      </a:cubicBezTo>
                      <a:cubicBezTo>
                        <a:pt x="67571" y="59759"/>
                        <a:pt x="67952" y="62973"/>
                        <a:pt x="67952" y="66472"/>
                      </a:cubicBezTo>
                      <a:cubicBezTo>
                        <a:pt x="67952" y="71578"/>
                        <a:pt x="66524" y="76117"/>
                        <a:pt x="63574" y="80182"/>
                      </a:cubicBezTo>
                      <a:cubicBezTo>
                        <a:pt x="60624" y="84248"/>
                        <a:pt x="56722" y="87369"/>
                        <a:pt x="51868" y="89638"/>
                      </a:cubicBezTo>
                      <a:cubicBezTo>
                        <a:pt x="46919" y="91907"/>
                        <a:pt x="41494" y="93042"/>
                        <a:pt x="3540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5" name="Freihandform 84">
                  <a:extLst>
                    <a:ext uri="{FF2B5EF4-FFF2-40B4-BE49-F238E27FC236}">
                      <a16:creationId xmlns:a16="http://schemas.microsoft.com/office/drawing/2014/main" id="{7F29F46F-4C96-A41E-07A3-38781E4480E8}"/>
                    </a:ext>
                  </a:extLst>
                </p:cNvPr>
                <p:cNvSpPr/>
                <p:nvPr/>
              </p:nvSpPr>
              <p:spPr>
                <a:xfrm>
                  <a:off x="18775058" y="15117534"/>
                  <a:ext cx="17606" cy="125757"/>
                </a:xfrm>
                <a:custGeom>
                  <a:avLst/>
                  <a:gdLst>
                    <a:gd name="connsiteX0" fmla="*/ 0 w 17606"/>
                    <a:gd name="connsiteY0" fmla="*/ 125758 h 125757"/>
                    <a:gd name="connsiteX1" fmla="*/ 0 w 17606"/>
                    <a:gd name="connsiteY1" fmla="*/ 0 h 125757"/>
                    <a:gd name="connsiteX2" fmla="*/ 17607 w 17606"/>
                    <a:gd name="connsiteY2" fmla="*/ 0 h 125757"/>
                    <a:gd name="connsiteX3" fmla="*/ 17607 w 17606"/>
                    <a:gd name="connsiteY3" fmla="*/ 125758 h 125757"/>
                    <a:gd name="connsiteX4" fmla="*/ 0 w 17606"/>
                    <a:gd name="connsiteY4" fmla="*/ 125758 h 1257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06" h="125757">
                      <a:moveTo>
                        <a:pt x="0" y="125758"/>
                      </a:moveTo>
                      <a:lnTo>
                        <a:pt x="0" y="0"/>
                      </a:lnTo>
                      <a:lnTo>
                        <a:pt x="17607" y="0"/>
                      </a:lnTo>
                      <a:lnTo>
                        <a:pt x="17607" y="125758"/>
                      </a:lnTo>
                      <a:lnTo>
                        <a:pt x="0" y="125758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6" name="Freihandform 85">
                  <a:extLst>
                    <a:ext uri="{FF2B5EF4-FFF2-40B4-BE49-F238E27FC236}">
                      <a16:creationId xmlns:a16="http://schemas.microsoft.com/office/drawing/2014/main" id="{2F207243-1E3D-45F8-4A68-D8FFC8B90EF0}"/>
                    </a:ext>
                  </a:extLst>
                </p:cNvPr>
                <p:cNvSpPr/>
                <p:nvPr/>
              </p:nvSpPr>
              <p:spPr>
                <a:xfrm>
                  <a:off x="18810366" y="15152141"/>
                  <a:ext cx="89364" cy="92852"/>
                </a:xfrm>
                <a:custGeom>
                  <a:avLst/>
                  <a:gdLst>
                    <a:gd name="connsiteX0" fmla="*/ 71663 w 89364"/>
                    <a:gd name="connsiteY0" fmla="*/ 1891 h 92852"/>
                    <a:gd name="connsiteX1" fmla="*/ 71663 w 89364"/>
                    <a:gd name="connsiteY1" fmla="*/ 15602 h 92852"/>
                    <a:gd name="connsiteX2" fmla="*/ 64906 w 89364"/>
                    <a:gd name="connsiteY2" fmla="*/ 7753 h 92852"/>
                    <a:gd name="connsiteX3" fmla="*/ 54723 w 89364"/>
                    <a:gd name="connsiteY3" fmla="*/ 2080 h 92852"/>
                    <a:gd name="connsiteX4" fmla="*/ 41875 w 89364"/>
                    <a:gd name="connsiteY4" fmla="*/ 0 h 92852"/>
                    <a:gd name="connsiteX5" fmla="*/ 20557 w 89364"/>
                    <a:gd name="connsiteY5" fmla="*/ 5957 h 92852"/>
                    <a:gd name="connsiteX6" fmla="*/ 5520 w 89364"/>
                    <a:gd name="connsiteY6" fmla="*/ 22315 h 92852"/>
                    <a:gd name="connsiteX7" fmla="*/ 0 w 89364"/>
                    <a:gd name="connsiteY7" fmla="*/ 46237 h 92852"/>
                    <a:gd name="connsiteX8" fmla="*/ 5520 w 89364"/>
                    <a:gd name="connsiteY8" fmla="*/ 70065 h 92852"/>
                    <a:gd name="connsiteX9" fmla="*/ 20176 w 89364"/>
                    <a:gd name="connsiteY9" fmla="*/ 86707 h 92852"/>
                    <a:gd name="connsiteX10" fmla="*/ 40447 w 89364"/>
                    <a:gd name="connsiteY10" fmla="*/ 92853 h 92852"/>
                    <a:gd name="connsiteX11" fmla="*/ 52819 w 89364"/>
                    <a:gd name="connsiteY11" fmla="*/ 90773 h 92852"/>
                    <a:gd name="connsiteX12" fmla="*/ 63574 w 89364"/>
                    <a:gd name="connsiteY12" fmla="*/ 85288 h 92852"/>
                    <a:gd name="connsiteX13" fmla="*/ 71568 w 89364"/>
                    <a:gd name="connsiteY13" fmla="*/ 77535 h 92852"/>
                    <a:gd name="connsiteX14" fmla="*/ 71568 w 89364"/>
                    <a:gd name="connsiteY14" fmla="*/ 77346 h 92852"/>
                    <a:gd name="connsiteX15" fmla="*/ 71568 w 89364"/>
                    <a:gd name="connsiteY15" fmla="*/ 91056 h 92852"/>
                    <a:gd name="connsiteX16" fmla="*/ 89365 w 89364"/>
                    <a:gd name="connsiteY16" fmla="*/ 91056 h 92852"/>
                    <a:gd name="connsiteX17" fmla="*/ 89365 w 89364"/>
                    <a:gd name="connsiteY17" fmla="*/ 1796 h 92852"/>
                    <a:gd name="connsiteX18" fmla="*/ 71568 w 89364"/>
                    <a:gd name="connsiteY18" fmla="*/ 1796 h 92852"/>
                    <a:gd name="connsiteX19" fmla="*/ 68808 w 89364"/>
                    <a:gd name="connsiteY19" fmla="*/ 62028 h 92852"/>
                    <a:gd name="connsiteX20" fmla="*/ 59101 w 89364"/>
                    <a:gd name="connsiteY20" fmla="*/ 72807 h 92852"/>
                    <a:gd name="connsiteX21" fmla="*/ 44920 w 89364"/>
                    <a:gd name="connsiteY21" fmla="*/ 76684 h 92852"/>
                    <a:gd name="connsiteX22" fmla="*/ 30930 w 89364"/>
                    <a:gd name="connsiteY22" fmla="*/ 72807 h 92852"/>
                    <a:gd name="connsiteX23" fmla="*/ 21318 w 89364"/>
                    <a:gd name="connsiteY23" fmla="*/ 62028 h 92852"/>
                    <a:gd name="connsiteX24" fmla="*/ 17797 w 89364"/>
                    <a:gd name="connsiteY24" fmla="*/ 46332 h 92852"/>
                    <a:gd name="connsiteX25" fmla="*/ 21318 w 89364"/>
                    <a:gd name="connsiteY25" fmla="*/ 30825 h 92852"/>
                    <a:gd name="connsiteX26" fmla="*/ 30930 w 89364"/>
                    <a:gd name="connsiteY26" fmla="*/ 20140 h 92852"/>
                    <a:gd name="connsiteX27" fmla="*/ 44920 w 89364"/>
                    <a:gd name="connsiteY27" fmla="*/ 16263 h 92852"/>
                    <a:gd name="connsiteX28" fmla="*/ 59101 w 89364"/>
                    <a:gd name="connsiteY28" fmla="*/ 20140 h 92852"/>
                    <a:gd name="connsiteX29" fmla="*/ 68808 w 89364"/>
                    <a:gd name="connsiteY29" fmla="*/ 30825 h 92852"/>
                    <a:gd name="connsiteX30" fmla="*/ 72330 w 89364"/>
                    <a:gd name="connsiteY30" fmla="*/ 46332 h 92852"/>
                    <a:gd name="connsiteX31" fmla="*/ 68808 w 89364"/>
                    <a:gd name="connsiteY31" fmla="*/ 62028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89364" h="92852">
                      <a:moveTo>
                        <a:pt x="71663" y="1891"/>
                      </a:moveTo>
                      <a:lnTo>
                        <a:pt x="71663" y="15602"/>
                      </a:lnTo>
                      <a:cubicBezTo>
                        <a:pt x="69855" y="12670"/>
                        <a:pt x="67571" y="10023"/>
                        <a:pt x="64906" y="7753"/>
                      </a:cubicBezTo>
                      <a:cubicBezTo>
                        <a:pt x="61956" y="5295"/>
                        <a:pt x="58625" y="3404"/>
                        <a:pt x="54723" y="2080"/>
                      </a:cubicBezTo>
                      <a:cubicBezTo>
                        <a:pt x="50821" y="756"/>
                        <a:pt x="46538" y="0"/>
                        <a:pt x="41875" y="0"/>
                      </a:cubicBezTo>
                      <a:cubicBezTo>
                        <a:pt x="33976" y="0"/>
                        <a:pt x="26933" y="1986"/>
                        <a:pt x="20557" y="5957"/>
                      </a:cubicBezTo>
                      <a:cubicBezTo>
                        <a:pt x="14180" y="9928"/>
                        <a:pt x="9232" y="15412"/>
                        <a:pt x="5520" y="22315"/>
                      </a:cubicBezTo>
                      <a:cubicBezTo>
                        <a:pt x="1808" y="29312"/>
                        <a:pt x="0" y="37255"/>
                        <a:pt x="0" y="46237"/>
                      </a:cubicBezTo>
                      <a:cubicBezTo>
                        <a:pt x="0" y="55220"/>
                        <a:pt x="1808" y="62973"/>
                        <a:pt x="5520" y="70065"/>
                      </a:cubicBezTo>
                      <a:cubicBezTo>
                        <a:pt x="9136" y="77062"/>
                        <a:pt x="14085" y="82641"/>
                        <a:pt x="20176" y="86707"/>
                      </a:cubicBezTo>
                      <a:cubicBezTo>
                        <a:pt x="26267" y="90773"/>
                        <a:pt x="33024" y="92853"/>
                        <a:pt x="40447" y="92853"/>
                      </a:cubicBezTo>
                      <a:cubicBezTo>
                        <a:pt x="44825" y="92853"/>
                        <a:pt x="48917" y="92191"/>
                        <a:pt x="52819" y="90773"/>
                      </a:cubicBezTo>
                      <a:cubicBezTo>
                        <a:pt x="56721" y="89354"/>
                        <a:pt x="60338" y="87652"/>
                        <a:pt x="63574" y="85288"/>
                      </a:cubicBezTo>
                      <a:cubicBezTo>
                        <a:pt x="66810" y="83019"/>
                        <a:pt x="69474" y="80466"/>
                        <a:pt x="71568" y="77535"/>
                      </a:cubicBezTo>
                      <a:cubicBezTo>
                        <a:pt x="71568" y="77535"/>
                        <a:pt x="71568" y="77440"/>
                        <a:pt x="71568" y="77346"/>
                      </a:cubicBezTo>
                      <a:lnTo>
                        <a:pt x="71568" y="91056"/>
                      </a:lnTo>
                      <a:lnTo>
                        <a:pt x="89365" y="91056"/>
                      </a:lnTo>
                      <a:lnTo>
                        <a:pt x="89365" y="1796"/>
                      </a:lnTo>
                      <a:lnTo>
                        <a:pt x="71568" y="1796"/>
                      </a:lnTo>
                      <a:close/>
                      <a:moveTo>
                        <a:pt x="68808" y="62028"/>
                      </a:moveTo>
                      <a:cubicBezTo>
                        <a:pt x="66429" y="66661"/>
                        <a:pt x="63288" y="70254"/>
                        <a:pt x="59101" y="72807"/>
                      </a:cubicBezTo>
                      <a:cubicBezTo>
                        <a:pt x="55008" y="75455"/>
                        <a:pt x="50250" y="76684"/>
                        <a:pt x="44920" y="76684"/>
                      </a:cubicBezTo>
                      <a:cubicBezTo>
                        <a:pt x="39591" y="76684"/>
                        <a:pt x="35023" y="75360"/>
                        <a:pt x="30930" y="72807"/>
                      </a:cubicBezTo>
                      <a:cubicBezTo>
                        <a:pt x="26838" y="70160"/>
                        <a:pt x="23697" y="66567"/>
                        <a:pt x="21318" y="62028"/>
                      </a:cubicBezTo>
                      <a:cubicBezTo>
                        <a:pt x="18939" y="57489"/>
                        <a:pt x="17797" y="52194"/>
                        <a:pt x="17797" y="46332"/>
                      </a:cubicBezTo>
                      <a:cubicBezTo>
                        <a:pt x="17797" y="40469"/>
                        <a:pt x="18939" y="35363"/>
                        <a:pt x="21318" y="30825"/>
                      </a:cubicBezTo>
                      <a:cubicBezTo>
                        <a:pt x="23697" y="26286"/>
                        <a:pt x="26838" y="22693"/>
                        <a:pt x="30930" y="20140"/>
                      </a:cubicBezTo>
                      <a:cubicBezTo>
                        <a:pt x="35023" y="17493"/>
                        <a:pt x="39591" y="16263"/>
                        <a:pt x="44920" y="16263"/>
                      </a:cubicBezTo>
                      <a:cubicBezTo>
                        <a:pt x="50250" y="16263"/>
                        <a:pt x="55008" y="17587"/>
                        <a:pt x="59101" y="20140"/>
                      </a:cubicBezTo>
                      <a:cubicBezTo>
                        <a:pt x="63193" y="22788"/>
                        <a:pt x="66429" y="26286"/>
                        <a:pt x="68808" y="30825"/>
                      </a:cubicBezTo>
                      <a:cubicBezTo>
                        <a:pt x="71187" y="35363"/>
                        <a:pt x="72330" y="40564"/>
                        <a:pt x="72330" y="46332"/>
                      </a:cubicBezTo>
                      <a:cubicBezTo>
                        <a:pt x="72330" y="52100"/>
                        <a:pt x="71187" y="57489"/>
                        <a:pt x="68808" y="6202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7" name="Freihandform 86">
                  <a:extLst>
                    <a:ext uri="{FF2B5EF4-FFF2-40B4-BE49-F238E27FC236}">
                      <a16:creationId xmlns:a16="http://schemas.microsoft.com/office/drawing/2014/main" id="{72B9A92E-8262-9D29-0AB3-6FBAF453F31D}"/>
                    </a:ext>
                  </a:extLst>
                </p:cNvPr>
                <p:cNvSpPr/>
                <p:nvPr/>
              </p:nvSpPr>
              <p:spPr>
                <a:xfrm>
                  <a:off x="18922762" y="15154032"/>
                  <a:ext cx="78705" cy="91056"/>
                </a:xfrm>
                <a:custGeom>
                  <a:avLst/>
                  <a:gdLst>
                    <a:gd name="connsiteX0" fmla="*/ 61290 w 78705"/>
                    <a:gd name="connsiteY0" fmla="*/ 0 h 91056"/>
                    <a:gd name="connsiteX1" fmla="*/ 61290 w 78705"/>
                    <a:gd name="connsiteY1" fmla="*/ 53707 h 91056"/>
                    <a:gd name="connsiteX2" fmla="*/ 59577 w 78705"/>
                    <a:gd name="connsiteY2" fmla="*/ 62595 h 91056"/>
                    <a:gd name="connsiteX3" fmla="*/ 54913 w 78705"/>
                    <a:gd name="connsiteY3" fmla="*/ 69592 h 91056"/>
                    <a:gd name="connsiteX4" fmla="*/ 47775 w 78705"/>
                    <a:gd name="connsiteY4" fmla="*/ 74131 h 91056"/>
                    <a:gd name="connsiteX5" fmla="*/ 38734 w 78705"/>
                    <a:gd name="connsiteY5" fmla="*/ 75738 h 91056"/>
                    <a:gd name="connsiteX6" fmla="*/ 27314 w 78705"/>
                    <a:gd name="connsiteY6" fmla="*/ 72713 h 91056"/>
                    <a:gd name="connsiteX7" fmla="*/ 20081 w 78705"/>
                    <a:gd name="connsiteY7" fmla="*/ 63919 h 91056"/>
                    <a:gd name="connsiteX8" fmla="*/ 17607 w 78705"/>
                    <a:gd name="connsiteY8" fmla="*/ 50398 h 91056"/>
                    <a:gd name="connsiteX9" fmla="*/ 17607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2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290" y="0"/>
                      </a:moveTo>
                      <a:lnTo>
                        <a:pt x="61290" y="53707"/>
                      </a:lnTo>
                      <a:cubicBezTo>
                        <a:pt x="61290" y="56922"/>
                        <a:pt x="60719" y="59853"/>
                        <a:pt x="59577" y="62595"/>
                      </a:cubicBezTo>
                      <a:cubicBezTo>
                        <a:pt x="58434" y="65337"/>
                        <a:pt x="56912" y="67607"/>
                        <a:pt x="54913" y="69592"/>
                      </a:cubicBezTo>
                      <a:cubicBezTo>
                        <a:pt x="52915" y="71483"/>
                        <a:pt x="50535" y="72996"/>
                        <a:pt x="47775" y="74131"/>
                      </a:cubicBezTo>
                      <a:cubicBezTo>
                        <a:pt x="45015" y="75171"/>
                        <a:pt x="41970" y="75738"/>
                        <a:pt x="38734" y="75738"/>
                      </a:cubicBezTo>
                      <a:cubicBezTo>
                        <a:pt x="34261" y="75738"/>
                        <a:pt x="30454" y="74698"/>
                        <a:pt x="27314" y="72713"/>
                      </a:cubicBezTo>
                      <a:cubicBezTo>
                        <a:pt x="24173" y="70632"/>
                        <a:pt x="21794" y="67796"/>
                        <a:pt x="20081" y="63919"/>
                      </a:cubicBezTo>
                      <a:cubicBezTo>
                        <a:pt x="18368" y="60042"/>
                        <a:pt x="17607" y="55598"/>
                        <a:pt x="17607" y="50398"/>
                      </a:cubicBezTo>
                      <a:lnTo>
                        <a:pt x="17607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2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8" name="Freihandform 87">
                  <a:extLst>
                    <a:ext uri="{FF2B5EF4-FFF2-40B4-BE49-F238E27FC236}">
                      <a16:creationId xmlns:a16="http://schemas.microsoft.com/office/drawing/2014/main" id="{90AB0515-00D7-578C-9B2B-0B7D66E3675A}"/>
                    </a:ext>
                  </a:extLst>
                </p:cNvPr>
                <p:cNvSpPr/>
                <p:nvPr/>
              </p:nvSpPr>
              <p:spPr>
                <a:xfrm>
                  <a:off x="19021644" y="15117629"/>
                  <a:ext cx="59101" cy="125663"/>
                </a:xfrm>
                <a:custGeom>
                  <a:avLst/>
                  <a:gdLst>
                    <a:gd name="connsiteX0" fmla="*/ 32168 w 59101"/>
                    <a:gd name="connsiteY0" fmla="*/ 26381 h 125663"/>
                    <a:gd name="connsiteX1" fmla="*/ 33405 w 59101"/>
                    <a:gd name="connsiteY1" fmla="*/ 20897 h 125663"/>
                    <a:gd name="connsiteX2" fmla="*/ 37117 w 59101"/>
                    <a:gd name="connsiteY2" fmla="*/ 17493 h 125663"/>
                    <a:gd name="connsiteX3" fmla="*/ 43207 w 59101"/>
                    <a:gd name="connsiteY3" fmla="*/ 16358 h 125663"/>
                    <a:gd name="connsiteX4" fmla="*/ 48251 w 59101"/>
                    <a:gd name="connsiteY4" fmla="*/ 17682 h 125663"/>
                    <a:gd name="connsiteX5" fmla="*/ 53105 w 59101"/>
                    <a:gd name="connsiteY5" fmla="*/ 20991 h 125663"/>
                    <a:gd name="connsiteX6" fmla="*/ 59101 w 59101"/>
                    <a:gd name="connsiteY6" fmla="*/ 7564 h 125663"/>
                    <a:gd name="connsiteX7" fmla="*/ 51392 w 59101"/>
                    <a:gd name="connsiteY7" fmla="*/ 2080 h 125663"/>
                    <a:gd name="connsiteX8" fmla="*/ 41114 w 59101"/>
                    <a:gd name="connsiteY8" fmla="*/ 0 h 125663"/>
                    <a:gd name="connsiteX9" fmla="*/ 27219 w 59101"/>
                    <a:gd name="connsiteY9" fmla="*/ 3404 h 125663"/>
                    <a:gd name="connsiteX10" fmla="*/ 17797 w 59101"/>
                    <a:gd name="connsiteY10" fmla="*/ 12765 h 125663"/>
                    <a:gd name="connsiteX11" fmla="*/ 14371 w 59101"/>
                    <a:gd name="connsiteY11" fmla="*/ 26381 h 125663"/>
                    <a:gd name="connsiteX12" fmla="*/ 14371 w 59101"/>
                    <a:gd name="connsiteY12" fmla="*/ 37916 h 125663"/>
                    <a:gd name="connsiteX13" fmla="*/ 0 w 59101"/>
                    <a:gd name="connsiteY13" fmla="*/ 37916 h 125663"/>
                    <a:gd name="connsiteX14" fmla="*/ 0 w 59101"/>
                    <a:gd name="connsiteY14" fmla="*/ 54085 h 125663"/>
                    <a:gd name="connsiteX15" fmla="*/ 14371 w 59101"/>
                    <a:gd name="connsiteY15" fmla="*/ 54085 h 125663"/>
                    <a:gd name="connsiteX16" fmla="*/ 14371 w 59101"/>
                    <a:gd name="connsiteY16" fmla="*/ 125663 h 125663"/>
                    <a:gd name="connsiteX17" fmla="*/ 32168 w 59101"/>
                    <a:gd name="connsiteY17" fmla="*/ 125663 h 125663"/>
                    <a:gd name="connsiteX18" fmla="*/ 32168 w 59101"/>
                    <a:gd name="connsiteY18" fmla="*/ 54085 h 125663"/>
                    <a:gd name="connsiteX19" fmla="*/ 53391 w 59101"/>
                    <a:gd name="connsiteY19" fmla="*/ 54085 h 125663"/>
                    <a:gd name="connsiteX20" fmla="*/ 53391 w 59101"/>
                    <a:gd name="connsiteY20" fmla="*/ 37916 h 125663"/>
                    <a:gd name="connsiteX21" fmla="*/ 32168 w 59101"/>
                    <a:gd name="connsiteY21" fmla="*/ 37916 h 125663"/>
                    <a:gd name="connsiteX22" fmla="*/ 32168 w 59101"/>
                    <a:gd name="connsiteY22" fmla="*/ 26381 h 125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59101" h="125663">
                      <a:moveTo>
                        <a:pt x="32168" y="26381"/>
                      </a:moveTo>
                      <a:cubicBezTo>
                        <a:pt x="32168" y="24206"/>
                        <a:pt x="32548" y="22410"/>
                        <a:pt x="33405" y="20897"/>
                      </a:cubicBezTo>
                      <a:cubicBezTo>
                        <a:pt x="34166" y="19384"/>
                        <a:pt x="35403" y="18249"/>
                        <a:pt x="37117" y="17493"/>
                      </a:cubicBezTo>
                      <a:cubicBezTo>
                        <a:pt x="38830" y="16736"/>
                        <a:pt x="40828" y="16358"/>
                        <a:pt x="43207" y="16358"/>
                      </a:cubicBezTo>
                      <a:cubicBezTo>
                        <a:pt x="44825" y="16358"/>
                        <a:pt x="46443" y="16736"/>
                        <a:pt x="48251" y="17682"/>
                      </a:cubicBezTo>
                      <a:cubicBezTo>
                        <a:pt x="50060" y="18533"/>
                        <a:pt x="51678" y="19667"/>
                        <a:pt x="53105" y="20991"/>
                      </a:cubicBezTo>
                      <a:lnTo>
                        <a:pt x="59101" y="7564"/>
                      </a:lnTo>
                      <a:cubicBezTo>
                        <a:pt x="57198" y="5295"/>
                        <a:pt x="54628" y="3499"/>
                        <a:pt x="51392" y="2080"/>
                      </a:cubicBezTo>
                      <a:cubicBezTo>
                        <a:pt x="48156" y="756"/>
                        <a:pt x="44730" y="0"/>
                        <a:pt x="41114" y="0"/>
                      </a:cubicBezTo>
                      <a:cubicBezTo>
                        <a:pt x="35879" y="0"/>
                        <a:pt x="31216" y="1135"/>
                        <a:pt x="27219" y="3404"/>
                      </a:cubicBezTo>
                      <a:cubicBezTo>
                        <a:pt x="23222" y="5673"/>
                        <a:pt x="20081" y="8794"/>
                        <a:pt x="17797" y="12765"/>
                      </a:cubicBezTo>
                      <a:cubicBezTo>
                        <a:pt x="15513" y="16736"/>
                        <a:pt x="14371" y="21275"/>
                        <a:pt x="14371" y="26381"/>
                      </a:cubicBezTo>
                      <a:lnTo>
                        <a:pt x="14371" y="37916"/>
                      </a:lnTo>
                      <a:lnTo>
                        <a:pt x="0" y="37916"/>
                      </a:lnTo>
                      <a:lnTo>
                        <a:pt x="0" y="54085"/>
                      </a:lnTo>
                      <a:lnTo>
                        <a:pt x="14371" y="54085"/>
                      </a:lnTo>
                      <a:lnTo>
                        <a:pt x="14371" y="125663"/>
                      </a:lnTo>
                      <a:lnTo>
                        <a:pt x="32168" y="125663"/>
                      </a:lnTo>
                      <a:lnTo>
                        <a:pt x="32168" y="54085"/>
                      </a:lnTo>
                      <a:lnTo>
                        <a:pt x="53391" y="54085"/>
                      </a:lnTo>
                      <a:lnTo>
                        <a:pt x="53391" y="37916"/>
                      </a:lnTo>
                      <a:lnTo>
                        <a:pt x="32168" y="37916"/>
                      </a:lnTo>
                      <a:lnTo>
                        <a:pt x="32168" y="26381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89" name="Freihandform 88">
                  <a:extLst>
                    <a:ext uri="{FF2B5EF4-FFF2-40B4-BE49-F238E27FC236}">
                      <a16:creationId xmlns:a16="http://schemas.microsoft.com/office/drawing/2014/main" id="{15ABE815-7E57-5377-50B4-3EA8A47C29A4}"/>
                    </a:ext>
                  </a:extLst>
                </p:cNvPr>
                <p:cNvSpPr/>
                <p:nvPr/>
              </p:nvSpPr>
              <p:spPr>
                <a:xfrm>
                  <a:off x="19090262" y="15186086"/>
                  <a:ext cx="49298" cy="17303"/>
                </a:xfrm>
                <a:custGeom>
                  <a:avLst/>
                  <a:gdLst>
                    <a:gd name="connsiteX0" fmla="*/ 0 w 49298"/>
                    <a:gd name="connsiteY0" fmla="*/ 17304 h 17303"/>
                    <a:gd name="connsiteX1" fmla="*/ 0 w 49298"/>
                    <a:gd name="connsiteY1" fmla="*/ 0 h 17303"/>
                    <a:gd name="connsiteX2" fmla="*/ 49298 w 49298"/>
                    <a:gd name="connsiteY2" fmla="*/ 0 h 17303"/>
                    <a:gd name="connsiteX3" fmla="*/ 49298 w 49298"/>
                    <a:gd name="connsiteY3" fmla="*/ 17304 h 17303"/>
                    <a:gd name="connsiteX4" fmla="*/ 0 w 49298"/>
                    <a:gd name="connsiteY4" fmla="*/ 17304 h 17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298" h="17303">
                      <a:moveTo>
                        <a:pt x="0" y="17304"/>
                      </a:moveTo>
                      <a:lnTo>
                        <a:pt x="0" y="0"/>
                      </a:lnTo>
                      <a:lnTo>
                        <a:pt x="49298" y="0"/>
                      </a:lnTo>
                      <a:lnTo>
                        <a:pt x="49298" y="17304"/>
                      </a:lnTo>
                      <a:lnTo>
                        <a:pt x="0" y="17304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0" name="Freihandform 89">
                  <a:extLst>
                    <a:ext uri="{FF2B5EF4-FFF2-40B4-BE49-F238E27FC236}">
                      <a16:creationId xmlns:a16="http://schemas.microsoft.com/office/drawing/2014/main" id="{F1DB399E-FDEB-79D2-E947-F8F46B171406}"/>
                    </a:ext>
                  </a:extLst>
                </p:cNvPr>
                <p:cNvSpPr/>
                <p:nvPr/>
              </p:nvSpPr>
              <p:spPr>
                <a:xfrm>
                  <a:off x="19165352" y="15124342"/>
                  <a:ext cx="77754" cy="118949"/>
                </a:xfrm>
                <a:custGeom>
                  <a:avLst/>
                  <a:gdLst>
                    <a:gd name="connsiteX0" fmla="*/ 77754 w 77754"/>
                    <a:gd name="connsiteY0" fmla="*/ 17682 h 118949"/>
                    <a:gd name="connsiteX1" fmla="*/ 77754 w 77754"/>
                    <a:gd name="connsiteY1" fmla="*/ 0 h 118949"/>
                    <a:gd name="connsiteX2" fmla="*/ 18463 w 77754"/>
                    <a:gd name="connsiteY2" fmla="*/ 0 h 118949"/>
                    <a:gd name="connsiteX3" fmla="*/ 8280 w 77754"/>
                    <a:gd name="connsiteY3" fmla="*/ 0 h 118949"/>
                    <a:gd name="connsiteX4" fmla="*/ 0 w 77754"/>
                    <a:gd name="connsiteY4" fmla="*/ 0 h 118949"/>
                    <a:gd name="connsiteX5" fmla="*/ 0 w 77754"/>
                    <a:gd name="connsiteY5" fmla="*/ 118950 h 118949"/>
                    <a:gd name="connsiteX6" fmla="*/ 18463 w 77754"/>
                    <a:gd name="connsiteY6" fmla="*/ 118950 h 118949"/>
                    <a:gd name="connsiteX7" fmla="*/ 18463 w 77754"/>
                    <a:gd name="connsiteY7" fmla="*/ 68363 h 118949"/>
                    <a:gd name="connsiteX8" fmla="*/ 70046 w 77754"/>
                    <a:gd name="connsiteY8" fmla="*/ 68363 h 118949"/>
                    <a:gd name="connsiteX9" fmla="*/ 70046 w 77754"/>
                    <a:gd name="connsiteY9" fmla="*/ 50681 h 118949"/>
                    <a:gd name="connsiteX10" fmla="*/ 18463 w 77754"/>
                    <a:gd name="connsiteY10" fmla="*/ 50681 h 118949"/>
                    <a:gd name="connsiteX11" fmla="*/ 18463 w 77754"/>
                    <a:gd name="connsiteY11" fmla="*/ 17682 h 118949"/>
                    <a:gd name="connsiteX12" fmla="*/ 77754 w 77754"/>
                    <a:gd name="connsiteY12" fmla="*/ 17682 h 118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7754" h="118949">
                      <a:moveTo>
                        <a:pt x="77754" y="17682"/>
                      </a:moveTo>
                      <a:lnTo>
                        <a:pt x="77754" y="0"/>
                      </a:lnTo>
                      <a:lnTo>
                        <a:pt x="18463" y="0"/>
                      </a:lnTo>
                      <a:lnTo>
                        <a:pt x="8280" y="0"/>
                      </a:lnTo>
                      <a:lnTo>
                        <a:pt x="0" y="0"/>
                      </a:lnTo>
                      <a:lnTo>
                        <a:pt x="0" y="118950"/>
                      </a:lnTo>
                      <a:lnTo>
                        <a:pt x="18463" y="118950"/>
                      </a:lnTo>
                      <a:lnTo>
                        <a:pt x="18463" y="68363"/>
                      </a:lnTo>
                      <a:lnTo>
                        <a:pt x="70046" y="68363"/>
                      </a:lnTo>
                      <a:lnTo>
                        <a:pt x="70046" y="50681"/>
                      </a:lnTo>
                      <a:lnTo>
                        <a:pt x="18463" y="50681"/>
                      </a:lnTo>
                      <a:lnTo>
                        <a:pt x="18463" y="17682"/>
                      </a:lnTo>
                      <a:lnTo>
                        <a:pt x="77754" y="17682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1" name="Freihandform 90">
                  <a:extLst>
                    <a:ext uri="{FF2B5EF4-FFF2-40B4-BE49-F238E27FC236}">
                      <a16:creationId xmlns:a16="http://schemas.microsoft.com/office/drawing/2014/main" id="{43B33893-48E3-C0FD-6ABB-A1D49EC88AC2}"/>
                    </a:ext>
                  </a:extLst>
                </p:cNvPr>
                <p:cNvSpPr/>
                <p:nvPr/>
              </p:nvSpPr>
              <p:spPr>
                <a:xfrm>
                  <a:off x="19255859" y="15152141"/>
                  <a:ext cx="91553" cy="92852"/>
                </a:xfrm>
                <a:custGeom>
                  <a:avLst/>
                  <a:gdLst>
                    <a:gd name="connsiteX0" fmla="*/ 45872 w 91553"/>
                    <a:gd name="connsiteY0" fmla="*/ 92853 h 92852"/>
                    <a:gd name="connsiteX1" fmla="*/ 22365 w 91553"/>
                    <a:gd name="connsiteY1" fmla="*/ 86801 h 92852"/>
                    <a:gd name="connsiteX2" fmla="*/ 5996 w 91553"/>
                    <a:gd name="connsiteY2" fmla="*/ 70349 h 92852"/>
                    <a:gd name="connsiteX3" fmla="*/ 0 w 91553"/>
                    <a:gd name="connsiteY3" fmla="*/ 46426 h 92852"/>
                    <a:gd name="connsiteX4" fmla="*/ 5996 w 91553"/>
                    <a:gd name="connsiteY4" fmla="*/ 22504 h 92852"/>
                    <a:gd name="connsiteX5" fmla="*/ 22365 w 91553"/>
                    <a:gd name="connsiteY5" fmla="*/ 6051 h 92852"/>
                    <a:gd name="connsiteX6" fmla="*/ 45872 w 91553"/>
                    <a:gd name="connsiteY6" fmla="*/ 0 h 92852"/>
                    <a:gd name="connsiteX7" fmla="*/ 69189 w 91553"/>
                    <a:gd name="connsiteY7" fmla="*/ 6051 h 92852"/>
                    <a:gd name="connsiteX8" fmla="*/ 85558 w 91553"/>
                    <a:gd name="connsiteY8" fmla="*/ 22504 h 92852"/>
                    <a:gd name="connsiteX9" fmla="*/ 91554 w 91553"/>
                    <a:gd name="connsiteY9" fmla="*/ 46426 h 92852"/>
                    <a:gd name="connsiteX10" fmla="*/ 85558 w 91553"/>
                    <a:gd name="connsiteY10" fmla="*/ 70349 h 92852"/>
                    <a:gd name="connsiteX11" fmla="*/ 69189 w 91553"/>
                    <a:gd name="connsiteY11" fmla="*/ 86801 h 92852"/>
                    <a:gd name="connsiteX12" fmla="*/ 45872 w 91553"/>
                    <a:gd name="connsiteY12" fmla="*/ 92853 h 92852"/>
                    <a:gd name="connsiteX13" fmla="*/ 45872 w 91553"/>
                    <a:gd name="connsiteY13" fmla="*/ 76873 h 92852"/>
                    <a:gd name="connsiteX14" fmla="*/ 60243 w 91553"/>
                    <a:gd name="connsiteY14" fmla="*/ 72902 h 92852"/>
                    <a:gd name="connsiteX15" fmla="*/ 70141 w 91553"/>
                    <a:gd name="connsiteY15" fmla="*/ 62028 h 92852"/>
                    <a:gd name="connsiteX16" fmla="*/ 73567 w 91553"/>
                    <a:gd name="connsiteY16" fmla="*/ 46426 h 92852"/>
                    <a:gd name="connsiteX17" fmla="*/ 70141 w 91553"/>
                    <a:gd name="connsiteY17" fmla="*/ 30730 h 92852"/>
                    <a:gd name="connsiteX18" fmla="*/ 60243 w 91553"/>
                    <a:gd name="connsiteY18" fmla="*/ 19951 h 92852"/>
                    <a:gd name="connsiteX19" fmla="*/ 45872 w 91553"/>
                    <a:gd name="connsiteY19" fmla="*/ 16074 h 92852"/>
                    <a:gd name="connsiteX20" fmla="*/ 31406 w 91553"/>
                    <a:gd name="connsiteY20" fmla="*/ 20046 h 92852"/>
                    <a:gd name="connsiteX21" fmla="*/ 21413 w 91553"/>
                    <a:gd name="connsiteY21" fmla="*/ 30919 h 92852"/>
                    <a:gd name="connsiteX22" fmla="*/ 17987 w 91553"/>
                    <a:gd name="connsiteY22" fmla="*/ 46426 h 92852"/>
                    <a:gd name="connsiteX23" fmla="*/ 21413 w 91553"/>
                    <a:gd name="connsiteY23" fmla="*/ 62028 h 92852"/>
                    <a:gd name="connsiteX24" fmla="*/ 31406 w 91553"/>
                    <a:gd name="connsiteY24" fmla="*/ 72902 h 92852"/>
                    <a:gd name="connsiteX25" fmla="*/ 45872 w 91553"/>
                    <a:gd name="connsiteY25" fmla="*/ 76873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91553" h="92852">
                      <a:moveTo>
                        <a:pt x="45872" y="92853"/>
                      </a:moveTo>
                      <a:cubicBezTo>
                        <a:pt x="37116" y="92853"/>
                        <a:pt x="29217" y="90867"/>
                        <a:pt x="22365" y="86801"/>
                      </a:cubicBezTo>
                      <a:cubicBezTo>
                        <a:pt x="15418" y="82735"/>
                        <a:pt x="9993" y="77251"/>
                        <a:pt x="5996" y="70349"/>
                      </a:cubicBezTo>
                      <a:cubicBezTo>
                        <a:pt x="1998" y="63352"/>
                        <a:pt x="0" y="55409"/>
                        <a:pt x="0" y="46426"/>
                      </a:cubicBezTo>
                      <a:cubicBezTo>
                        <a:pt x="0" y="37444"/>
                        <a:pt x="1998" y="29501"/>
                        <a:pt x="5996" y="22504"/>
                      </a:cubicBezTo>
                      <a:cubicBezTo>
                        <a:pt x="9993" y="15507"/>
                        <a:pt x="15418" y="10023"/>
                        <a:pt x="22365" y="6051"/>
                      </a:cubicBezTo>
                      <a:cubicBezTo>
                        <a:pt x="29217" y="1986"/>
                        <a:pt x="37116" y="0"/>
                        <a:pt x="45872" y="0"/>
                      </a:cubicBezTo>
                      <a:cubicBezTo>
                        <a:pt x="54628" y="0"/>
                        <a:pt x="62337" y="1986"/>
                        <a:pt x="69189" y="6051"/>
                      </a:cubicBezTo>
                      <a:cubicBezTo>
                        <a:pt x="76041" y="10117"/>
                        <a:pt x="81561" y="15602"/>
                        <a:pt x="85558" y="22504"/>
                      </a:cubicBezTo>
                      <a:cubicBezTo>
                        <a:pt x="89555" y="29501"/>
                        <a:pt x="91554" y="37444"/>
                        <a:pt x="91554" y="46426"/>
                      </a:cubicBezTo>
                      <a:cubicBezTo>
                        <a:pt x="91554" y="55409"/>
                        <a:pt x="89555" y="63352"/>
                        <a:pt x="85558" y="70349"/>
                      </a:cubicBezTo>
                      <a:cubicBezTo>
                        <a:pt x="81561" y="77346"/>
                        <a:pt x="76136" y="82830"/>
                        <a:pt x="69189" y="86801"/>
                      </a:cubicBezTo>
                      <a:cubicBezTo>
                        <a:pt x="62242" y="90773"/>
                        <a:pt x="54532" y="92853"/>
                        <a:pt x="45872" y="92853"/>
                      </a:cubicBezTo>
                      <a:close/>
                      <a:moveTo>
                        <a:pt x="45872" y="76873"/>
                      </a:moveTo>
                      <a:cubicBezTo>
                        <a:pt x="51202" y="76873"/>
                        <a:pt x="56055" y="75549"/>
                        <a:pt x="60243" y="72902"/>
                      </a:cubicBezTo>
                      <a:cubicBezTo>
                        <a:pt x="64430" y="70254"/>
                        <a:pt x="67761" y="66567"/>
                        <a:pt x="70141" y="62028"/>
                      </a:cubicBezTo>
                      <a:cubicBezTo>
                        <a:pt x="72520" y="57395"/>
                        <a:pt x="73662" y="52289"/>
                        <a:pt x="73567" y="46426"/>
                      </a:cubicBezTo>
                      <a:cubicBezTo>
                        <a:pt x="73662" y="40564"/>
                        <a:pt x="72520" y="35269"/>
                        <a:pt x="70141" y="30730"/>
                      </a:cubicBezTo>
                      <a:cubicBezTo>
                        <a:pt x="67761" y="26097"/>
                        <a:pt x="64430" y="22504"/>
                        <a:pt x="60243" y="19951"/>
                      </a:cubicBezTo>
                      <a:cubicBezTo>
                        <a:pt x="56055" y="17303"/>
                        <a:pt x="51202" y="16074"/>
                        <a:pt x="45872" y="16074"/>
                      </a:cubicBezTo>
                      <a:cubicBezTo>
                        <a:pt x="40543" y="16074"/>
                        <a:pt x="35689" y="17398"/>
                        <a:pt x="31406" y="20046"/>
                      </a:cubicBezTo>
                      <a:cubicBezTo>
                        <a:pt x="27124" y="22693"/>
                        <a:pt x="23793" y="26381"/>
                        <a:pt x="21413" y="30919"/>
                      </a:cubicBezTo>
                      <a:cubicBezTo>
                        <a:pt x="19034" y="35553"/>
                        <a:pt x="17892" y="40658"/>
                        <a:pt x="17987" y="46426"/>
                      </a:cubicBezTo>
                      <a:cubicBezTo>
                        <a:pt x="17892" y="52194"/>
                        <a:pt x="19034" y="57395"/>
                        <a:pt x="21413" y="62028"/>
                      </a:cubicBezTo>
                      <a:cubicBezTo>
                        <a:pt x="23793" y="66661"/>
                        <a:pt x="27124" y="70254"/>
                        <a:pt x="31406" y="72902"/>
                      </a:cubicBezTo>
                      <a:cubicBezTo>
                        <a:pt x="35689" y="75549"/>
                        <a:pt x="40543" y="76873"/>
                        <a:pt x="45872" y="76873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2" name="Freihandform 91">
                  <a:extLst>
                    <a:ext uri="{FF2B5EF4-FFF2-40B4-BE49-F238E27FC236}">
                      <a16:creationId xmlns:a16="http://schemas.microsoft.com/office/drawing/2014/main" id="{86A80282-7C15-B7E2-C2F6-31D4FD50960A}"/>
                    </a:ext>
                  </a:extLst>
                </p:cNvPr>
                <p:cNvSpPr/>
                <p:nvPr/>
              </p:nvSpPr>
              <p:spPr>
                <a:xfrm>
                  <a:off x="19366542" y="15152236"/>
                  <a:ext cx="55008" cy="91056"/>
                </a:xfrm>
                <a:custGeom>
                  <a:avLst/>
                  <a:gdLst>
                    <a:gd name="connsiteX0" fmla="*/ 50726 w 55008"/>
                    <a:gd name="connsiteY0" fmla="*/ 473 h 91056"/>
                    <a:gd name="connsiteX1" fmla="*/ 45206 w 55008"/>
                    <a:gd name="connsiteY1" fmla="*/ 0 h 91056"/>
                    <a:gd name="connsiteX2" fmla="*/ 32929 w 55008"/>
                    <a:gd name="connsiteY2" fmla="*/ 3026 h 91056"/>
                    <a:gd name="connsiteX3" fmla="*/ 22460 w 55008"/>
                    <a:gd name="connsiteY3" fmla="*/ 11347 h 91056"/>
                    <a:gd name="connsiteX4" fmla="*/ 17797 w 55008"/>
                    <a:gd name="connsiteY4" fmla="*/ 18911 h 91056"/>
                    <a:gd name="connsiteX5" fmla="*/ 17797 w 55008"/>
                    <a:gd name="connsiteY5" fmla="*/ 1797 h 91056"/>
                    <a:gd name="connsiteX6" fmla="*/ 0 w 55008"/>
                    <a:gd name="connsiteY6" fmla="*/ 1797 h 91056"/>
                    <a:gd name="connsiteX7" fmla="*/ 0 w 55008"/>
                    <a:gd name="connsiteY7" fmla="*/ 91056 h 91056"/>
                    <a:gd name="connsiteX8" fmla="*/ 17797 w 55008"/>
                    <a:gd name="connsiteY8" fmla="*/ 91056 h 91056"/>
                    <a:gd name="connsiteX9" fmla="*/ 17797 w 55008"/>
                    <a:gd name="connsiteY9" fmla="*/ 41793 h 91056"/>
                    <a:gd name="connsiteX10" fmla="*/ 19700 w 55008"/>
                    <a:gd name="connsiteY10" fmla="*/ 32716 h 91056"/>
                    <a:gd name="connsiteX11" fmla="*/ 24744 w 55008"/>
                    <a:gd name="connsiteY11" fmla="*/ 25435 h 91056"/>
                    <a:gd name="connsiteX12" fmla="*/ 32072 w 55008"/>
                    <a:gd name="connsiteY12" fmla="*/ 20518 h 91056"/>
                    <a:gd name="connsiteX13" fmla="*/ 40923 w 55008"/>
                    <a:gd name="connsiteY13" fmla="*/ 18722 h 91056"/>
                    <a:gd name="connsiteX14" fmla="*/ 45777 w 55008"/>
                    <a:gd name="connsiteY14" fmla="*/ 19289 h 91056"/>
                    <a:gd name="connsiteX15" fmla="*/ 50345 w 55008"/>
                    <a:gd name="connsiteY15" fmla="*/ 20708 h 91056"/>
                    <a:gd name="connsiteX16" fmla="*/ 55008 w 55008"/>
                    <a:gd name="connsiteY16" fmla="*/ 1702 h 91056"/>
                    <a:gd name="connsiteX17" fmla="*/ 50821 w 55008"/>
                    <a:gd name="connsiteY17" fmla="*/ 567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55008" h="91056">
                      <a:moveTo>
                        <a:pt x="50726" y="473"/>
                      </a:moveTo>
                      <a:cubicBezTo>
                        <a:pt x="48917" y="95"/>
                        <a:pt x="47109" y="0"/>
                        <a:pt x="45206" y="0"/>
                      </a:cubicBezTo>
                      <a:cubicBezTo>
                        <a:pt x="41018" y="0"/>
                        <a:pt x="36926" y="1040"/>
                        <a:pt x="32929" y="3026"/>
                      </a:cubicBezTo>
                      <a:cubicBezTo>
                        <a:pt x="29027" y="5106"/>
                        <a:pt x="25506" y="7848"/>
                        <a:pt x="22460" y="11347"/>
                      </a:cubicBezTo>
                      <a:cubicBezTo>
                        <a:pt x="20462" y="13710"/>
                        <a:pt x="18939" y="16263"/>
                        <a:pt x="17797" y="18911"/>
                      </a:cubicBezTo>
                      <a:lnTo>
                        <a:pt x="17797" y="1797"/>
                      </a:lnTo>
                      <a:lnTo>
                        <a:pt x="0" y="1797"/>
                      </a:lnTo>
                      <a:lnTo>
                        <a:pt x="0" y="91056"/>
                      </a:lnTo>
                      <a:lnTo>
                        <a:pt x="17797" y="91056"/>
                      </a:lnTo>
                      <a:lnTo>
                        <a:pt x="17797" y="41793"/>
                      </a:lnTo>
                      <a:cubicBezTo>
                        <a:pt x="17797" y="38484"/>
                        <a:pt x="18463" y="35458"/>
                        <a:pt x="19700" y="32716"/>
                      </a:cubicBezTo>
                      <a:cubicBezTo>
                        <a:pt x="20937" y="29974"/>
                        <a:pt x="22651" y="27515"/>
                        <a:pt x="24744" y="25435"/>
                      </a:cubicBezTo>
                      <a:cubicBezTo>
                        <a:pt x="26838" y="23355"/>
                        <a:pt x="29312" y="21653"/>
                        <a:pt x="32072" y="20518"/>
                      </a:cubicBezTo>
                      <a:cubicBezTo>
                        <a:pt x="34832" y="19384"/>
                        <a:pt x="37783" y="18722"/>
                        <a:pt x="40923" y="18722"/>
                      </a:cubicBezTo>
                      <a:cubicBezTo>
                        <a:pt x="42541" y="18722"/>
                        <a:pt x="44159" y="18911"/>
                        <a:pt x="45777" y="19289"/>
                      </a:cubicBezTo>
                      <a:cubicBezTo>
                        <a:pt x="47395" y="19667"/>
                        <a:pt x="48917" y="20140"/>
                        <a:pt x="50345" y="20708"/>
                      </a:cubicBezTo>
                      <a:lnTo>
                        <a:pt x="55008" y="1702"/>
                      </a:lnTo>
                      <a:cubicBezTo>
                        <a:pt x="53961" y="1229"/>
                        <a:pt x="52629" y="851"/>
                        <a:pt x="50821" y="567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3" name="Freihandform 92">
                  <a:extLst>
                    <a:ext uri="{FF2B5EF4-FFF2-40B4-BE49-F238E27FC236}">
                      <a16:creationId xmlns:a16="http://schemas.microsoft.com/office/drawing/2014/main" id="{06AEA69E-B3F3-59FF-FAC5-073BE272048F}"/>
                    </a:ext>
                  </a:extLst>
                </p:cNvPr>
                <p:cNvSpPr/>
                <p:nvPr/>
              </p:nvSpPr>
              <p:spPr>
                <a:xfrm>
                  <a:off x="19430116" y="15152330"/>
                  <a:ext cx="67761" cy="93041"/>
                </a:xfrm>
                <a:custGeom>
                  <a:avLst/>
                  <a:gdLst>
                    <a:gd name="connsiteX0" fmla="*/ 35403 w 67761"/>
                    <a:gd name="connsiteY0" fmla="*/ 92664 h 93041"/>
                    <a:gd name="connsiteX1" fmla="*/ 15037 w 67761"/>
                    <a:gd name="connsiteY1" fmla="*/ 88787 h 93041"/>
                    <a:gd name="connsiteX2" fmla="*/ 0 w 67761"/>
                    <a:gd name="connsiteY2" fmla="*/ 77251 h 93041"/>
                    <a:gd name="connsiteX3" fmla="*/ 11992 w 67761"/>
                    <a:gd name="connsiteY3" fmla="*/ 67039 h 93041"/>
                    <a:gd name="connsiteX4" fmla="*/ 23222 w 67761"/>
                    <a:gd name="connsiteY4" fmla="*/ 75644 h 93041"/>
                    <a:gd name="connsiteX5" fmla="*/ 37021 w 67761"/>
                    <a:gd name="connsiteY5" fmla="*/ 78291 h 93041"/>
                    <a:gd name="connsiteX6" fmla="*/ 42731 w 67761"/>
                    <a:gd name="connsiteY6" fmla="*/ 77535 h 93041"/>
                    <a:gd name="connsiteX7" fmla="*/ 47395 w 67761"/>
                    <a:gd name="connsiteY7" fmla="*/ 75266 h 93041"/>
                    <a:gd name="connsiteX8" fmla="*/ 50345 w 67761"/>
                    <a:gd name="connsiteY8" fmla="*/ 71578 h 93041"/>
                    <a:gd name="connsiteX9" fmla="*/ 51392 w 67761"/>
                    <a:gd name="connsiteY9" fmla="*/ 66945 h 93041"/>
                    <a:gd name="connsiteX10" fmla="*/ 48156 w 67761"/>
                    <a:gd name="connsiteY10" fmla="*/ 59853 h 93041"/>
                    <a:gd name="connsiteX11" fmla="*/ 42731 w 67761"/>
                    <a:gd name="connsiteY11" fmla="*/ 57206 h 93041"/>
                    <a:gd name="connsiteX12" fmla="*/ 33214 w 67761"/>
                    <a:gd name="connsiteY12" fmla="*/ 54274 h 93041"/>
                    <a:gd name="connsiteX13" fmla="*/ 16940 w 67761"/>
                    <a:gd name="connsiteY13" fmla="*/ 48507 h 93041"/>
                    <a:gd name="connsiteX14" fmla="*/ 7233 w 67761"/>
                    <a:gd name="connsiteY14" fmla="*/ 41226 h 93041"/>
                    <a:gd name="connsiteX15" fmla="*/ 3426 w 67761"/>
                    <a:gd name="connsiteY15" fmla="*/ 34134 h 93041"/>
                    <a:gd name="connsiteX16" fmla="*/ 2189 w 67761"/>
                    <a:gd name="connsiteY16" fmla="*/ 25719 h 93041"/>
                    <a:gd name="connsiteX17" fmla="*/ 4663 w 67761"/>
                    <a:gd name="connsiteY17" fmla="*/ 15412 h 93041"/>
                    <a:gd name="connsiteX18" fmla="*/ 11516 w 67761"/>
                    <a:gd name="connsiteY18" fmla="*/ 7281 h 93041"/>
                    <a:gd name="connsiteX19" fmla="*/ 21794 w 67761"/>
                    <a:gd name="connsiteY19" fmla="*/ 1891 h 93041"/>
                    <a:gd name="connsiteX20" fmla="*/ 34356 w 67761"/>
                    <a:gd name="connsiteY20" fmla="*/ 0 h 93041"/>
                    <a:gd name="connsiteX21" fmla="*/ 46919 w 67761"/>
                    <a:gd name="connsiteY21" fmla="*/ 1702 h 93041"/>
                    <a:gd name="connsiteX22" fmla="*/ 58434 w 67761"/>
                    <a:gd name="connsiteY22" fmla="*/ 6619 h 93041"/>
                    <a:gd name="connsiteX23" fmla="*/ 67286 w 67761"/>
                    <a:gd name="connsiteY23" fmla="*/ 14278 h 93041"/>
                    <a:gd name="connsiteX24" fmla="*/ 57198 w 67761"/>
                    <a:gd name="connsiteY24" fmla="*/ 25341 h 93041"/>
                    <a:gd name="connsiteX25" fmla="*/ 50060 w 67761"/>
                    <a:gd name="connsiteY25" fmla="*/ 19667 h 93041"/>
                    <a:gd name="connsiteX26" fmla="*/ 42256 w 67761"/>
                    <a:gd name="connsiteY26" fmla="*/ 15791 h 93041"/>
                    <a:gd name="connsiteX27" fmla="*/ 35118 w 67761"/>
                    <a:gd name="connsiteY27" fmla="*/ 14467 h 93041"/>
                    <a:gd name="connsiteX28" fmla="*/ 28646 w 67761"/>
                    <a:gd name="connsiteY28" fmla="*/ 15129 h 93041"/>
                    <a:gd name="connsiteX29" fmla="*/ 23793 w 67761"/>
                    <a:gd name="connsiteY29" fmla="*/ 17209 h 93041"/>
                    <a:gd name="connsiteX30" fmla="*/ 20747 w 67761"/>
                    <a:gd name="connsiteY30" fmla="*/ 20613 h 93041"/>
                    <a:gd name="connsiteX31" fmla="*/ 19700 w 67761"/>
                    <a:gd name="connsiteY31" fmla="*/ 25246 h 93041"/>
                    <a:gd name="connsiteX32" fmla="*/ 20842 w 67761"/>
                    <a:gd name="connsiteY32" fmla="*/ 29407 h 93041"/>
                    <a:gd name="connsiteX33" fmla="*/ 23507 w 67761"/>
                    <a:gd name="connsiteY33" fmla="*/ 32716 h 93041"/>
                    <a:gd name="connsiteX34" fmla="*/ 29122 w 67761"/>
                    <a:gd name="connsiteY34" fmla="*/ 35647 h 93041"/>
                    <a:gd name="connsiteX35" fmla="*/ 38734 w 67761"/>
                    <a:gd name="connsiteY35" fmla="*/ 38578 h 93041"/>
                    <a:gd name="connsiteX36" fmla="*/ 52819 w 67761"/>
                    <a:gd name="connsiteY36" fmla="*/ 43401 h 93041"/>
                    <a:gd name="connsiteX37" fmla="*/ 61671 w 67761"/>
                    <a:gd name="connsiteY37" fmla="*/ 49452 h 93041"/>
                    <a:gd name="connsiteX38" fmla="*/ 66429 w 67761"/>
                    <a:gd name="connsiteY38" fmla="*/ 56922 h 93041"/>
                    <a:gd name="connsiteX39" fmla="*/ 67761 w 67761"/>
                    <a:gd name="connsiteY39" fmla="*/ 66472 h 93041"/>
                    <a:gd name="connsiteX40" fmla="*/ 63384 w 67761"/>
                    <a:gd name="connsiteY40" fmla="*/ 80182 h 93041"/>
                    <a:gd name="connsiteX41" fmla="*/ 51677 w 67761"/>
                    <a:gd name="connsiteY41" fmla="*/ 89638 h 93041"/>
                    <a:gd name="connsiteX42" fmla="*/ 35213 w 67761"/>
                    <a:gd name="connsiteY42" fmla="*/ 93042 h 930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67761" h="93041">
                      <a:moveTo>
                        <a:pt x="35403" y="92664"/>
                      </a:moveTo>
                      <a:cubicBezTo>
                        <a:pt x="27885" y="92664"/>
                        <a:pt x="21128" y="91340"/>
                        <a:pt x="15037" y="88787"/>
                      </a:cubicBezTo>
                      <a:cubicBezTo>
                        <a:pt x="9041" y="86139"/>
                        <a:pt x="3997" y="82357"/>
                        <a:pt x="0" y="77251"/>
                      </a:cubicBezTo>
                      <a:lnTo>
                        <a:pt x="11992" y="67039"/>
                      </a:lnTo>
                      <a:cubicBezTo>
                        <a:pt x="15418" y="71011"/>
                        <a:pt x="19129" y="73847"/>
                        <a:pt x="23222" y="75644"/>
                      </a:cubicBezTo>
                      <a:cubicBezTo>
                        <a:pt x="27219" y="77440"/>
                        <a:pt x="31882" y="78291"/>
                        <a:pt x="37021" y="78291"/>
                      </a:cubicBezTo>
                      <a:cubicBezTo>
                        <a:pt x="39115" y="78291"/>
                        <a:pt x="41018" y="78008"/>
                        <a:pt x="42731" y="77535"/>
                      </a:cubicBezTo>
                      <a:cubicBezTo>
                        <a:pt x="44540" y="77062"/>
                        <a:pt x="46062" y="76306"/>
                        <a:pt x="47395" y="75266"/>
                      </a:cubicBezTo>
                      <a:cubicBezTo>
                        <a:pt x="48727" y="74225"/>
                        <a:pt x="49679" y="72996"/>
                        <a:pt x="50345" y="71578"/>
                      </a:cubicBezTo>
                      <a:cubicBezTo>
                        <a:pt x="51011" y="70160"/>
                        <a:pt x="51392" y="68647"/>
                        <a:pt x="51392" y="66945"/>
                      </a:cubicBezTo>
                      <a:cubicBezTo>
                        <a:pt x="51392" y="64014"/>
                        <a:pt x="50345" y="61650"/>
                        <a:pt x="48156" y="59853"/>
                      </a:cubicBezTo>
                      <a:cubicBezTo>
                        <a:pt x="47014" y="59097"/>
                        <a:pt x="45206" y="58151"/>
                        <a:pt x="42731" y="57206"/>
                      </a:cubicBezTo>
                      <a:cubicBezTo>
                        <a:pt x="40257" y="56260"/>
                        <a:pt x="37116" y="55220"/>
                        <a:pt x="33214" y="54274"/>
                      </a:cubicBezTo>
                      <a:cubicBezTo>
                        <a:pt x="26553" y="52572"/>
                        <a:pt x="21223" y="50681"/>
                        <a:pt x="16940" y="48507"/>
                      </a:cubicBezTo>
                      <a:cubicBezTo>
                        <a:pt x="12658" y="46332"/>
                        <a:pt x="9422" y="43873"/>
                        <a:pt x="7233" y="41226"/>
                      </a:cubicBezTo>
                      <a:cubicBezTo>
                        <a:pt x="5520" y="39051"/>
                        <a:pt x="4283" y="36687"/>
                        <a:pt x="3426" y="34134"/>
                      </a:cubicBezTo>
                      <a:cubicBezTo>
                        <a:pt x="2665" y="31581"/>
                        <a:pt x="2189" y="28745"/>
                        <a:pt x="2189" y="25719"/>
                      </a:cubicBezTo>
                      <a:cubicBezTo>
                        <a:pt x="2189" y="21937"/>
                        <a:pt x="3046" y="18533"/>
                        <a:pt x="4663" y="15412"/>
                      </a:cubicBezTo>
                      <a:cubicBezTo>
                        <a:pt x="6281" y="12292"/>
                        <a:pt x="8565" y="9550"/>
                        <a:pt x="11516" y="7281"/>
                      </a:cubicBezTo>
                      <a:cubicBezTo>
                        <a:pt x="14466" y="4917"/>
                        <a:pt x="17892" y="3215"/>
                        <a:pt x="21794" y="1891"/>
                      </a:cubicBezTo>
                      <a:cubicBezTo>
                        <a:pt x="25696" y="662"/>
                        <a:pt x="29883" y="0"/>
                        <a:pt x="34356" y="0"/>
                      </a:cubicBezTo>
                      <a:cubicBezTo>
                        <a:pt x="38544" y="0"/>
                        <a:pt x="42731" y="567"/>
                        <a:pt x="46919" y="1702"/>
                      </a:cubicBezTo>
                      <a:cubicBezTo>
                        <a:pt x="51106" y="2837"/>
                        <a:pt x="54913" y="4444"/>
                        <a:pt x="58434" y="6619"/>
                      </a:cubicBezTo>
                      <a:cubicBezTo>
                        <a:pt x="61956" y="8794"/>
                        <a:pt x="64906" y="11347"/>
                        <a:pt x="67286" y="14278"/>
                      </a:cubicBezTo>
                      <a:lnTo>
                        <a:pt x="57198" y="25341"/>
                      </a:lnTo>
                      <a:cubicBezTo>
                        <a:pt x="55008" y="23166"/>
                        <a:pt x="52629" y="21275"/>
                        <a:pt x="50060" y="19667"/>
                      </a:cubicBezTo>
                      <a:cubicBezTo>
                        <a:pt x="47490" y="18060"/>
                        <a:pt x="44920" y="16736"/>
                        <a:pt x="42256" y="15791"/>
                      </a:cubicBezTo>
                      <a:cubicBezTo>
                        <a:pt x="39591" y="14845"/>
                        <a:pt x="37212" y="14467"/>
                        <a:pt x="35118" y="14467"/>
                      </a:cubicBezTo>
                      <a:cubicBezTo>
                        <a:pt x="32739" y="14467"/>
                        <a:pt x="30550" y="14656"/>
                        <a:pt x="28646" y="15129"/>
                      </a:cubicBezTo>
                      <a:cubicBezTo>
                        <a:pt x="26743" y="15602"/>
                        <a:pt x="25125" y="16263"/>
                        <a:pt x="23793" y="17209"/>
                      </a:cubicBezTo>
                      <a:cubicBezTo>
                        <a:pt x="22460" y="18154"/>
                        <a:pt x="21509" y="19289"/>
                        <a:pt x="20747" y="20613"/>
                      </a:cubicBezTo>
                      <a:cubicBezTo>
                        <a:pt x="20081" y="21937"/>
                        <a:pt x="19700" y="23544"/>
                        <a:pt x="19700" y="25246"/>
                      </a:cubicBezTo>
                      <a:cubicBezTo>
                        <a:pt x="19795" y="26759"/>
                        <a:pt x="20176" y="28083"/>
                        <a:pt x="20842" y="29407"/>
                      </a:cubicBezTo>
                      <a:cubicBezTo>
                        <a:pt x="21509" y="30730"/>
                        <a:pt x="22365" y="31770"/>
                        <a:pt x="23507" y="32716"/>
                      </a:cubicBezTo>
                      <a:cubicBezTo>
                        <a:pt x="24744" y="33661"/>
                        <a:pt x="26648" y="34607"/>
                        <a:pt x="29122" y="35647"/>
                      </a:cubicBezTo>
                      <a:cubicBezTo>
                        <a:pt x="31597" y="36687"/>
                        <a:pt x="34832" y="37633"/>
                        <a:pt x="38734" y="38578"/>
                      </a:cubicBezTo>
                      <a:cubicBezTo>
                        <a:pt x="44444" y="40091"/>
                        <a:pt x="49108" y="41699"/>
                        <a:pt x="52819" y="43401"/>
                      </a:cubicBezTo>
                      <a:cubicBezTo>
                        <a:pt x="56531" y="45197"/>
                        <a:pt x="59482" y="47183"/>
                        <a:pt x="61671" y="49452"/>
                      </a:cubicBezTo>
                      <a:cubicBezTo>
                        <a:pt x="63955" y="51627"/>
                        <a:pt x="65572" y="54085"/>
                        <a:pt x="66429" y="56922"/>
                      </a:cubicBezTo>
                      <a:cubicBezTo>
                        <a:pt x="67381" y="59759"/>
                        <a:pt x="67761" y="62973"/>
                        <a:pt x="67761" y="66472"/>
                      </a:cubicBezTo>
                      <a:cubicBezTo>
                        <a:pt x="67761" y="71578"/>
                        <a:pt x="66334" y="76117"/>
                        <a:pt x="63384" y="80182"/>
                      </a:cubicBezTo>
                      <a:cubicBezTo>
                        <a:pt x="60433" y="84248"/>
                        <a:pt x="56531" y="87369"/>
                        <a:pt x="51677" y="89638"/>
                      </a:cubicBezTo>
                      <a:cubicBezTo>
                        <a:pt x="46729" y="91907"/>
                        <a:pt x="41304" y="93042"/>
                        <a:pt x="35213" y="93042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4" name="Freihandform 93">
                  <a:extLst>
                    <a:ext uri="{FF2B5EF4-FFF2-40B4-BE49-F238E27FC236}">
                      <a16:creationId xmlns:a16="http://schemas.microsoft.com/office/drawing/2014/main" id="{36CDC27D-026C-EEBB-3769-D53C12616742}"/>
                    </a:ext>
                  </a:extLst>
                </p:cNvPr>
                <p:cNvSpPr/>
                <p:nvPr/>
              </p:nvSpPr>
              <p:spPr>
                <a:xfrm>
                  <a:off x="19511963" y="15152141"/>
                  <a:ext cx="80418" cy="92852"/>
                </a:xfrm>
                <a:custGeom>
                  <a:avLst/>
                  <a:gdLst>
                    <a:gd name="connsiteX0" fmla="*/ 43683 w 80418"/>
                    <a:gd name="connsiteY0" fmla="*/ 92853 h 92852"/>
                    <a:gd name="connsiteX1" fmla="*/ 21318 w 80418"/>
                    <a:gd name="connsiteY1" fmla="*/ 86707 h 92852"/>
                    <a:gd name="connsiteX2" fmla="*/ 5710 w 80418"/>
                    <a:gd name="connsiteY2" fmla="*/ 70065 h 92852"/>
                    <a:gd name="connsiteX3" fmla="*/ 0 w 80418"/>
                    <a:gd name="connsiteY3" fmla="*/ 46426 h 92852"/>
                    <a:gd name="connsiteX4" fmla="*/ 5710 w 80418"/>
                    <a:gd name="connsiteY4" fmla="*/ 22788 h 92852"/>
                    <a:gd name="connsiteX5" fmla="*/ 21318 w 80418"/>
                    <a:gd name="connsiteY5" fmla="*/ 6146 h 92852"/>
                    <a:gd name="connsiteX6" fmla="*/ 43683 w 80418"/>
                    <a:gd name="connsiteY6" fmla="*/ 0 h 92852"/>
                    <a:gd name="connsiteX7" fmla="*/ 65477 w 80418"/>
                    <a:gd name="connsiteY7" fmla="*/ 4822 h 92852"/>
                    <a:gd name="connsiteX8" fmla="*/ 80419 w 80418"/>
                    <a:gd name="connsiteY8" fmla="*/ 17965 h 92852"/>
                    <a:gd name="connsiteX9" fmla="*/ 70712 w 80418"/>
                    <a:gd name="connsiteY9" fmla="*/ 29879 h 92852"/>
                    <a:gd name="connsiteX10" fmla="*/ 63669 w 80418"/>
                    <a:gd name="connsiteY10" fmla="*/ 22788 h 92852"/>
                    <a:gd name="connsiteX11" fmla="*/ 54628 w 80418"/>
                    <a:gd name="connsiteY11" fmla="*/ 17682 h 92852"/>
                    <a:gd name="connsiteX12" fmla="*/ 45396 w 80418"/>
                    <a:gd name="connsiteY12" fmla="*/ 15791 h 92852"/>
                    <a:gd name="connsiteX13" fmla="*/ 30740 w 80418"/>
                    <a:gd name="connsiteY13" fmla="*/ 19762 h 92852"/>
                    <a:gd name="connsiteX14" fmla="*/ 20557 w 80418"/>
                    <a:gd name="connsiteY14" fmla="*/ 30730 h 92852"/>
                    <a:gd name="connsiteX15" fmla="*/ 16750 w 80418"/>
                    <a:gd name="connsiteY15" fmla="*/ 46332 h 92852"/>
                    <a:gd name="connsiteX16" fmla="*/ 20652 w 80418"/>
                    <a:gd name="connsiteY16" fmla="*/ 61933 h 92852"/>
                    <a:gd name="connsiteX17" fmla="*/ 31121 w 80418"/>
                    <a:gd name="connsiteY17" fmla="*/ 72902 h 92852"/>
                    <a:gd name="connsiteX18" fmla="*/ 45491 w 80418"/>
                    <a:gd name="connsiteY18" fmla="*/ 76968 h 92852"/>
                    <a:gd name="connsiteX19" fmla="*/ 54437 w 80418"/>
                    <a:gd name="connsiteY19" fmla="*/ 75455 h 92852"/>
                    <a:gd name="connsiteX20" fmla="*/ 62908 w 80418"/>
                    <a:gd name="connsiteY20" fmla="*/ 70821 h 92852"/>
                    <a:gd name="connsiteX21" fmla="*/ 70616 w 80418"/>
                    <a:gd name="connsiteY21" fmla="*/ 63352 h 92852"/>
                    <a:gd name="connsiteX22" fmla="*/ 80324 w 80418"/>
                    <a:gd name="connsiteY22" fmla="*/ 75266 h 92852"/>
                    <a:gd name="connsiteX23" fmla="*/ 64716 w 80418"/>
                    <a:gd name="connsiteY23" fmla="*/ 87841 h 92852"/>
                    <a:gd name="connsiteX24" fmla="*/ 43588 w 80418"/>
                    <a:gd name="connsiteY24" fmla="*/ 92758 h 92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80418" h="92852">
                      <a:moveTo>
                        <a:pt x="43683" y="92853"/>
                      </a:moveTo>
                      <a:cubicBezTo>
                        <a:pt x="35308" y="92853"/>
                        <a:pt x="27885" y="90773"/>
                        <a:pt x="21318" y="86707"/>
                      </a:cubicBezTo>
                      <a:cubicBezTo>
                        <a:pt x="14751" y="82641"/>
                        <a:pt x="9612" y="77062"/>
                        <a:pt x="5710" y="70065"/>
                      </a:cubicBezTo>
                      <a:cubicBezTo>
                        <a:pt x="1808" y="63068"/>
                        <a:pt x="0" y="55125"/>
                        <a:pt x="0" y="46426"/>
                      </a:cubicBezTo>
                      <a:cubicBezTo>
                        <a:pt x="0" y="37727"/>
                        <a:pt x="1903" y="29785"/>
                        <a:pt x="5710" y="22788"/>
                      </a:cubicBezTo>
                      <a:cubicBezTo>
                        <a:pt x="9517" y="15791"/>
                        <a:pt x="14751" y="10212"/>
                        <a:pt x="21318" y="6146"/>
                      </a:cubicBezTo>
                      <a:cubicBezTo>
                        <a:pt x="27885" y="2080"/>
                        <a:pt x="35308" y="0"/>
                        <a:pt x="43683" y="0"/>
                      </a:cubicBezTo>
                      <a:cubicBezTo>
                        <a:pt x="52058" y="0"/>
                        <a:pt x="58911" y="1607"/>
                        <a:pt x="65477" y="4822"/>
                      </a:cubicBezTo>
                      <a:cubicBezTo>
                        <a:pt x="72044" y="8037"/>
                        <a:pt x="76993" y="12481"/>
                        <a:pt x="80419" y="17965"/>
                      </a:cubicBezTo>
                      <a:lnTo>
                        <a:pt x="70712" y="29879"/>
                      </a:lnTo>
                      <a:cubicBezTo>
                        <a:pt x="68903" y="27232"/>
                        <a:pt x="66524" y="24868"/>
                        <a:pt x="63669" y="22788"/>
                      </a:cubicBezTo>
                      <a:cubicBezTo>
                        <a:pt x="60814" y="20613"/>
                        <a:pt x="57768" y="18911"/>
                        <a:pt x="54628" y="17682"/>
                      </a:cubicBezTo>
                      <a:cubicBezTo>
                        <a:pt x="51487" y="16453"/>
                        <a:pt x="48346" y="15791"/>
                        <a:pt x="45396" y="15791"/>
                      </a:cubicBezTo>
                      <a:cubicBezTo>
                        <a:pt x="39876" y="15791"/>
                        <a:pt x="35023" y="17114"/>
                        <a:pt x="30740" y="19762"/>
                      </a:cubicBezTo>
                      <a:cubicBezTo>
                        <a:pt x="26457" y="22409"/>
                        <a:pt x="23031" y="26097"/>
                        <a:pt x="20557" y="30730"/>
                      </a:cubicBezTo>
                      <a:cubicBezTo>
                        <a:pt x="18082" y="35363"/>
                        <a:pt x="16750" y="40564"/>
                        <a:pt x="16750" y="46332"/>
                      </a:cubicBezTo>
                      <a:cubicBezTo>
                        <a:pt x="16750" y="52100"/>
                        <a:pt x="18082" y="57300"/>
                        <a:pt x="20652" y="61933"/>
                      </a:cubicBezTo>
                      <a:cubicBezTo>
                        <a:pt x="23222" y="66567"/>
                        <a:pt x="26743" y="70160"/>
                        <a:pt x="31121" y="72902"/>
                      </a:cubicBezTo>
                      <a:cubicBezTo>
                        <a:pt x="35498" y="75644"/>
                        <a:pt x="40257" y="76968"/>
                        <a:pt x="45491" y="76968"/>
                      </a:cubicBezTo>
                      <a:cubicBezTo>
                        <a:pt x="48537" y="76968"/>
                        <a:pt x="51582" y="76495"/>
                        <a:pt x="54437" y="75455"/>
                      </a:cubicBezTo>
                      <a:cubicBezTo>
                        <a:pt x="57388" y="74415"/>
                        <a:pt x="60147" y="72902"/>
                        <a:pt x="62908" y="70821"/>
                      </a:cubicBezTo>
                      <a:cubicBezTo>
                        <a:pt x="65668" y="68741"/>
                        <a:pt x="68237" y="66283"/>
                        <a:pt x="70616" y="63352"/>
                      </a:cubicBezTo>
                      <a:lnTo>
                        <a:pt x="80324" y="75266"/>
                      </a:lnTo>
                      <a:cubicBezTo>
                        <a:pt x="76707" y="80372"/>
                        <a:pt x="71473" y="84532"/>
                        <a:pt x="64716" y="87841"/>
                      </a:cubicBezTo>
                      <a:cubicBezTo>
                        <a:pt x="57959" y="91151"/>
                        <a:pt x="50916" y="92758"/>
                        <a:pt x="43588" y="9275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5" name="Freihandform 94">
                  <a:extLst>
                    <a:ext uri="{FF2B5EF4-FFF2-40B4-BE49-F238E27FC236}">
                      <a16:creationId xmlns:a16="http://schemas.microsoft.com/office/drawing/2014/main" id="{BFA9114D-755C-B88C-DE03-5E3D8AEE8E35}"/>
                    </a:ext>
                  </a:extLst>
                </p:cNvPr>
                <p:cNvSpPr/>
                <p:nvPr/>
              </p:nvSpPr>
              <p:spPr>
                <a:xfrm>
                  <a:off x="19609036" y="15117440"/>
                  <a:ext cx="77944" cy="125757"/>
                </a:xfrm>
                <a:custGeom>
                  <a:avLst/>
                  <a:gdLst>
                    <a:gd name="connsiteX0" fmla="*/ 74423 w 77944"/>
                    <a:gd name="connsiteY0" fmla="*/ 50871 h 125757"/>
                    <a:gd name="connsiteX1" fmla="*/ 64145 w 77944"/>
                    <a:gd name="connsiteY1" fmla="*/ 38673 h 125757"/>
                    <a:gd name="connsiteX2" fmla="*/ 47014 w 77944"/>
                    <a:gd name="connsiteY2" fmla="*/ 34702 h 125757"/>
                    <a:gd name="connsiteX3" fmla="*/ 33024 w 77944"/>
                    <a:gd name="connsiteY3" fmla="*/ 37822 h 125757"/>
                    <a:gd name="connsiteX4" fmla="*/ 21223 w 77944"/>
                    <a:gd name="connsiteY4" fmla="*/ 45954 h 125757"/>
                    <a:gd name="connsiteX5" fmla="*/ 17607 w 77944"/>
                    <a:gd name="connsiteY5" fmla="*/ 50492 h 125757"/>
                    <a:gd name="connsiteX6" fmla="*/ 17607 w 77944"/>
                    <a:gd name="connsiteY6" fmla="*/ 0 h 125757"/>
                    <a:gd name="connsiteX7" fmla="*/ 0 w 77944"/>
                    <a:gd name="connsiteY7" fmla="*/ 0 h 125757"/>
                    <a:gd name="connsiteX8" fmla="*/ 0 w 77944"/>
                    <a:gd name="connsiteY8" fmla="*/ 125758 h 125757"/>
                    <a:gd name="connsiteX9" fmla="*/ 17607 w 77944"/>
                    <a:gd name="connsiteY9" fmla="*/ 125758 h 125757"/>
                    <a:gd name="connsiteX10" fmla="*/ 17607 w 77944"/>
                    <a:gd name="connsiteY10" fmla="*/ 71673 h 125757"/>
                    <a:gd name="connsiteX11" fmla="*/ 19415 w 77944"/>
                    <a:gd name="connsiteY11" fmla="*/ 63446 h 125757"/>
                    <a:gd name="connsiteX12" fmla="*/ 24364 w 77944"/>
                    <a:gd name="connsiteY12" fmla="*/ 56733 h 125757"/>
                    <a:gd name="connsiteX13" fmla="*/ 31787 w 77944"/>
                    <a:gd name="connsiteY13" fmla="*/ 52194 h 125757"/>
                    <a:gd name="connsiteX14" fmla="*/ 41209 w 77944"/>
                    <a:gd name="connsiteY14" fmla="*/ 50587 h 125757"/>
                    <a:gd name="connsiteX15" fmla="*/ 51868 w 77944"/>
                    <a:gd name="connsiteY15" fmla="*/ 52572 h 125757"/>
                    <a:gd name="connsiteX16" fmla="*/ 58244 w 77944"/>
                    <a:gd name="connsiteY16" fmla="*/ 59853 h 125757"/>
                    <a:gd name="connsiteX17" fmla="*/ 60338 w 77944"/>
                    <a:gd name="connsiteY17" fmla="*/ 72524 h 125757"/>
                    <a:gd name="connsiteX18" fmla="*/ 60338 w 77944"/>
                    <a:gd name="connsiteY18" fmla="*/ 125758 h 125757"/>
                    <a:gd name="connsiteX19" fmla="*/ 77945 w 77944"/>
                    <a:gd name="connsiteY19" fmla="*/ 125758 h 125757"/>
                    <a:gd name="connsiteX20" fmla="*/ 77945 w 77944"/>
                    <a:gd name="connsiteY20" fmla="*/ 71389 h 125757"/>
                    <a:gd name="connsiteX21" fmla="*/ 74519 w 77944"/>
                    <a:gd name="connsiteY21" fmla="*/ 50776 h 1257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944" h="125757">
                      <a:moveTo>
                        <a:pt x="74423" y="50871"/>
                      </a:moveTo>
                      <a:cubicBezTo>
                        <a:pt x="72139" y="45386"/>
                        <a:pt x="68713" y="41415"/>
                        <a:pt x="64145" y="38673"/>
                      </a:cubicBezTo>
                      <a:cubicBezTo>
                        <a:pt x="59577" y="35931"/>
                        <a:pt x="53866" y="34702"/>
                        <a:pt x="47014" y="34702"/>
                      </a:cubicBezTo>
                      <a:cubicBezTo>
                        <a:pt x="42256" y="34702"/>
                        <a:pt x="37497" y="35742"/>
                        <a:pt x="33024" y="37822"/>
                      </a:cubicBezTo>
                      <a:cubicBezTo>
                        <a:pt x="28456" y="39902"/>
                        <a:pt x="24554" y="42644"/>
                        <a:pt x="21223" y="45954"/>
                      </a:cubicBezTo>
                      <a:cubicBezTo>
                        <a:pt x="19796" y="47372"/>
                        <a:pt x="18654" y="48885"/>
                        <a:pt x="17607" y="50492"/>
                      </a:cubicBezTo>
                      <a:lnTo>
                        <a:pt x="17607" y="0"/>
                      </a:lnTo>
                      <a:lnTo>
                        <a:pt x="0" y="0"/>
                      </a:lnTo>
                      <a:lnTo>
                        <a:pt x="0" y="125758"/>
                      </a:lnTo>
                      <a:lnTo>
                        <a:pt x="17607" y="125758"/>
                      </a:lnTo>
                      <a:lnTo>
                        <a:pt x="17607" y="71673"/>
                      </a:lnTo>
                      <a:cubicBezTo>
                        <a:pt x="17607" y="68741"/>
                        <a:pt x="18178" y="65999"/>
                        <a:pt x="19415" y="63446"/>
                      </a:cubicBezTo>
                      <a:cubicBezTo>
                        <a:pt x="20652" y="60893"/>
                        <a:pt x="22270" y="58624"/>
                        <a:pt x="24364" y="56733"/>
                      </a:cubicBezTo>
                      <a:cubicBezTo>
                        <a:pt x="26457" y="54842"/>
                        <a:pt x="28932" y="53329"/>
                        <a:pt x="31787" y="52194"/>
                      </a:cubicBezTo>
                      <a:cubicBezTo>
                        <a:pt x="34642" y="51154"/>
                        <a:pt x="37783" y="50587"/>
                        <a:pt x="41209" y="50587"/>
                      </a:cubicBezTo>
                      <a:cubicBezTo>
                        <a:pt x="45396" y="50398"/>
                        <a:pt x="49013" y="50965"/>
                        <a:pt x="51868" y="52572"/>
                      </a:cubicBezTo>
                      <a:cubicBezTo>
                        <a:pt x="54723" y="54085"/>
                        <a:pt x="56817" y="56544"/>
                        <a:pt x="58244" y="59853"/>
                      </a:cubicBezTo>
                      <a:cubicBezTo>
                        <a:pt x="59672" y="63163"/>
                        <a:pt x="60338" y="67418"/>
                        <a:pt x="60338" y="72524"/>
                      </a:cubicBezTo>
                      <a:lnTo>
                        <a:pt x="60338" y="125758"/>
                      </a:lnTo>
                      <a:lnTo>
                        <a:pt x="77945" y="125758"/>
                      </a:lnTo>
                      <a:lnTo>
                        <a:pt x="77945" y="71389"/>
                      </a:lnTo>
                      <a:cubicBezTo>
                        <a:pt x="77945" y="63068"/>
                        <a:pt x="76803" y="56260"/>
                        <a:pt x="74519" y="50776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6" name="Freihandform 95">
                  <a:extLst>
                    <a:ext uri="{FF2B5EF4-FFF2-40B4-BE49-F238E27FC236}">
                      <a16:creationId xmlns:a16="http://schemas.microsoft.com/office/drawing/2014/main" id="{26E25C5A-E748-C9C0-D202-A77C4B830CD8}"/>
                    </a:ext>
                  </a:extLst>
                </p:cNvPr>
                <p:cNvSpPr/>
                <p:nvPr/>
              </p:nvSpPr>
              <p:spPr>
                <a:xfrm>
                  <a:off x="19710869" y="15154032"/>
                  <a:ext cx="78705" cy="91056"/>
                </a:xfrm>
                <a:custGeom>
                  <a:avLst/>
                  <a:gdLst>
                    <a:gd name="connsiteX0" fmla="*/ 61195 w 78705"/>
                    <a:gd name="connsiteY0" fmla="*/ 0 h 91056"/>
                    <a:gd name="connsiteX1" fmla="*/ 61195 w 78705"/>
                    <a:gd name="connsiteY1" fmla="*/ 53707 h 91056"/>
                    <a:gd name="connsiteX2" fmla="*/ 59482 w 78705"/>
                    <a:gd name="connsiteY2" fmla="*/ 62595 h 91056"/>
                    <a:gd name="connsiteX3" fmla="*/ 54818 w 78705"/>
                    <a:gd name="connsiteY3" fmla="*/ 69592 h 91056"/>
                    <a:gd name="connsiteX4" fmla="*/ 47680 w 78705"/>
                    <a:gd name="connsiteY4" fmla="*/ 74131 h 91056"/>
                    <a:gd name="connsiteX5" fmla="*/ 38639 w 78705"/>
                    <a:gd name="connsiteY5" fmla="*/ 75738 h 91056"/>
                    <a:gd name="connsiteX6" fmla="*/ 27219 w 78705"/>
                    <a:gd name="connsiteY6" fmla="*/ 72713 h 91056"/>
                    <a:gd name="connsiteX7" fmla="*/ 20081 w 78705"/>
                    <a:gd name="connsiteY7" fmla="*/ 63919 h 91056"/>
                    <a:gd name="connsiteX8" fmla="*/ 17607 w 78705"/>
                    <a:gd name="connsiteY8" fmla="*/ 50398 h 91056"/>
                    <a:gd name="connsiteX9" fmla="*/ 17607 w 78705"/>
                    <a:gd name="connsiteY9" fmla="*/ 95 h 91056"/>
                    <a:gd name="connsiteX10" fmla="*/ 0 w 78705"/>
                    <a:gd name="connsiteY10" fmla="*/ 95 h 91056"/>
                    <a:gd name="connsiteX11" fmla="*/ 0 w 78705"/>
                    <a:gd name="connsiteY11" fmla="*/ 55220 h 91056"/>
                    <a:gd name="connsiteX12" fmla="*/ 3807 w 78705"/>
                    <a:gd name="connsiteY12" fmla="*/ 74225 h 91056"/>
                    <a:gd name="connsiteX13" fmla="*/ 14751 w 78705"/>
                    <a:gd name="connsiteY13" fmla="*/ 86612 h 91056"/>
                    <a:gd name="connsiteX14" fmla="*/ 31406 w 78705"/>
                    <a:gd name="connsiteY14" fmla="*/ 91056 h 91056"/>
                    <a:gd name="connsiteX15" fmla="*/ 45777 w 78705"/>
                    <a:gd name="connsiteY15" fmla="*/ 88125 h 91056"/>
                    <a:gd name="connsiteX16" fmla="*/ 57292 w 78705"/>
                    <a:gd name="connsiteY16" fmla="*/ 80088 h 91056"/>
                    <a:gd name="connsiteX17" fmla="*/ 61099 w 78705"/>
                    <a:gd name="connsiteY17" fmla="*/ 75076 h 91056"/>
                    <a:gd name="connsiteX18" fmla="*/ 61099 w 78705"/>
                    <a:gd name="connsiteY18" fmla="*/ 89449 h 91056"/>
                    <a:gd name="connsiteX19" fmla="*/ 78706 w 78705"/>
                    <a:gd name="connsiteY19" fmla="*/ 89449 h 91056"/>
                    <a:gd name="connsiteX20" fmla="*/ 78706 w 78705"/>
                    <a:gd name="connsiteY20" fmla="*/ 189 h 91056"/>
                    <a:gd name="connsiteX21" fmla="*/ 61099 w 78705"/>
                    <a:gd name="connsiteY21" fmla="*/ 189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8705" h="91056">
                      <a:moveTo>
                        <a:pt x="61195" y="0"/>
                      </a:moveTo>
                      <a:lnTo>
                        <a:pt x="61195" y="53707"/>
                      </a:lnTo>
                      <a:cubicBezTo>
                        <a:pt x="61195" y="56922"/>
                        <a:pt x="60624" y="59853"/>
                        <a:pt x="59482" y="62595"/>
                      </a:cubicBezTo>
                      <a:cubicBezTo>
                        <a:pt x="58340" y="65337"/>
                        <a:pt x="56721" y="67607"/>
                        <a:pt x="54818" y="69592"/>
                      </a:cubicBezTo>
                      <a:cubicBezTo>
                        <a:pt x="52819" y="71483"/>
                        <a:pt x="50440" y="72996"/>
                        <a:pt x="47680" y="74131"/>
                      </a:cubicBezTo>
                      <a:cubicBezTo>
                        <a:pt x="44920" y="75171"/>
                        <a:pt x="41875" y="75738"/>
                        <a:pt x="38639" y="75738"/>
                      </a:cubicBezTo>
                      <a:cubicBezTo>
                        <a:pt x="34166" y="75738"/>
                        <a:pt x="30359" y="74698"/>
                        <a:pt x="27219" y="72713"/>
                      </a:cubicBezTo>
                      <a:cubicBezTo>
                        <a:pt x="24078" y="70632"/>
                        <a:pt x="21699" y="67796"/>
                        <a:pt x="20081" y="63919"/>
                      </a:cubicBezTo>
                      <a:cubicBezTo>
                        <a:pt x="18463" y="60137"/>
                        <a:pt x="17607" y="55598"/>
                        <a:pt x="17607" y="50398"/>
                      </a:cubicBezTo>
                      <a:lnTo>
                        <a:pt x="17607" y="95"/>
                      </a:lnTo>
                      <a:lnTo>
                        <a:pt x="0" y="95"/>
                      </a:lnTo>
                      <a:lnTo>
                        <a:pt x="0" y="55220"/>
                      </a:lnTo>
                      <a:cubicBezTo>
                        <a:pt x="0" y="62595"/>
                        <a:pt x="1237" y="68930"/>
                        <a:pt x="3807" y="74225"/>
                      </a:cubicBezTo>
                      <a:cubicBezTo>
                        <a:pt x="6376" y="79521"/>
                        <a:pt x="9993" y="83681"/>
                        <a:pt x="14751" y="86612"/>
                      </a:cubicBezTo>
                      <a:cubicBezTo>
                        <a:pt x="19510" y="89543"/>
                        <a:pt x="25030" y="91056"/>
                        <a:pt x="31406" y="91056"/>
                      </a:cubicBezTo>
                      <a:cubicBezTo>
                        <a:pt x="36545" y="91056"/>
                        <a:pt x="41304" y="90111"/>
                        <a:pt x="45777" y="88125"/>
                      </a:cubicBezTo>
                      <a:cubicBezTo>
                        <a:pt x="50250" y="86139"/>
                        <a:pt x="54057" y="83492"/>
                        <a:pt x="57292" y="80088"/>
                      </a:cubicBezTo>
                      <a:cubicBezTo>
                        <a:pt x="58815" y="78480"/>
                        <a:pt x="60053" y="76873"/>
                        <a:pt x="61099" y="75076"/>
                      </a:cubicBezTo>
                      <a:lnTo>
                        <a:pt x="61099" y="89449"/>
                      </a:lnTo>
                      <a:lnTo>
                        <a:pt x="78706" y="89449"/>
                      </a:lnTo>
                      <a:lnTo>
                        <a:pt x="78706" y="189"/>
                      </a:lnTo>
                      <a:lnTo>
                        <a:pt x="61099" y="189"/>
                      </a:ln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7" name="Freihandform 96">
                  <a:extLst>
                    <a:ext uri="{FF2B5EF4-FFF2-40B4-BE49-F238E27FC236}">
                      <a16:creationId xmlns:a16="http://schemas.microsoft.com/office/drawing/2014/main" id="{CF312B62-0FBF-CF16-DCD3-885D8CC95E22}"/>
                    </a:ext>
                  </a:extLst>
                </p:cNvPr>
                <p:cNvSpPr/>
                <p:nvPr/>
              </p:nvSpPr>
              <p:spPr>
                <a:xfrm>
                  <a:off x="19814319" y="15152141"/>
                  <a:ext cx="77944" cy="91056"/>
                </a:xfrm>
                <a:custGeom>
                  <a:avLst/>
                  <a:gdLst>
                    <a:gd name="connsiteX0" fmla="*/ 74423 w 77944"/>
                    <a:gd name="connsiteY0" fmla="*/ 16169 h 91056"/>
                    <a:gd name="connsiteX1" fmla="*/ 64145 w 77944"/>
                    <a:gd name="connsiteY1" fmla="*/ 3971 h 91056"/>
                    <a:gd name="connsiteX2" fmla="*/ 47014 w 77944"/>
                    <a:gd name="connsiteY2" fmla="*/ 0 h 91056"/>
                    <a:gd name="connsiteX3" fmla="*/ 33024 w 77944"/>
                    <a:gd name="connsiteY3" fmla="*/ 3120 h 91056"/>
                    <a:gd name="connsiteX4" fmla="*/ 21223 w 77944"/>
                    <a:gd name="connsiteY4" fmla="*/ 11252 h 91056"/>
                    <a:gd name="connsiteX5" fmla="*/ 17607 w 77944"/>
                    <a:gd name="connsiteY5" fmla="*/ 15791 h 91056"/>
                    <a:gd name="connsiteX6" fmla="*/ 17607 w 77944"/>
                    <a:gd name="connsiteY6" fmla="*/ 1796 h 91056"/>
                    <a:gd name="connsiteX7" fmla="*/ 0 w 77944"/>
                    <a:gd name="connsiteY7" fmla="*/ 1796 h 91056"/>
                    <a:gd name="connsiteX8" fmla="*/ 0 w 77944"/>
                    <a:gd name="connsiteY8" fmla="*/ 91056 h 91056"/>
                    <a:gd name="connsiteX9" fmla="*/ 17607 w 77944"/>
                    <a:gd name="connsiteY9" fmla="*/ 91056 h 91056"/>
                    <a:gd name="connsiteX10" fmla="*/ 17607 w 77944"/>
                    <a:gd name="connsiteY10" fmla="*/ 36971 h 91056"/>
                    <a:gd name="connsiteX11" fmla="*/ 19415 w 77944"/>
                    <a:gd name="connsiteY11" fmla="*/ 28745 h 91056"/>
                    <a:gd name="connsiteX12" fmla="*/ 24364 w 77944"/>
                    <a:gd name="connsiteY12" fmla="*/ 22031 h 91056"/>
                    <a:gd name="connsiteX13" fmla="*/ 31787 w 77944"/>
                    <a:gd name="connsiteY13" fmla="*/ 17493 h 91056"/>
                    <a:gd name="connsiteX14" fmla="*/ 41209 w 77944"/>
                    <a:gd name="connsiteY14" fmla="*/ 15885 h 91056"/>
                    <a:gd name="connsiteX15" fmla="*/ 51868 w 77944"/>
                    <a:gd name="connsiteY15" fmla="*/ 17871 h 91056"/>
                    <a:gd name="connsiteX16" fmla="*/ 58244 w 77944"/>
                    <a:gd name="connsiteY16" fmla="*/ 25152 h 91056"/>
                    <a:gd name="connsiteX17" fmla="*/ 60338 w 77944"/>
                    <a:gd name="connsiteY17" fmla="*/ 37822 h 91056"/>
                    <a:gd name="connsiteX18" fmla="*/ 60338 w 77944"/>
                    <a:gd name="connsiteY18" fmla="*/ 91056 h 91056"/>
                    <a:gd name="connsiteX19" fmla="*/ 77945 w 77944"/>
                    <a:gd name="connsiteY19" fmla="*/ 91056 h 91056"/>
                    <a:gd name="connsiteX20" fmla="*/ 77945 w 77944"/>
                    <a:gd name="connsiteY20" fmla="*/ 36687 h 91056"/>
                    <a:gd name="connsiteX21" fmla="*/ 74519 w 77944"/>
                    <a:gd name="connsiteY21" fmla="*/ 16074 h 91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944" h="91056">
                      <a:moveTo>
                        <a:pt x="74423" y="16169"/>
                      </a:moveTo>
                      <a:cubicBezTo>
                        <a:pt x="72139" y="10685"/>
                        <a:pt x="68713" y="6713"/>
                        <a:pt x="64145" y="3971"/>
                      </a:cubicBezTo>
                      <a:cubicBezTo>
                        <a:pt x="59577" y="1229"/>
                        <a:pt x="53866" y="0"/>
                        <a:pt x="47014" y="0"/>
                      </a:cubicBezTo>
                      <a:cubicBezTo>
                        <a:pt x="42256" y="0"/>
                        <a:pt x="37497" y="1040"/>
                        <a:pt x="33024" y="3120"/>
                      </a:cubicBezTo>
                      <a:cubicBezTo>
                        <a:pt x="28456" y="5200"/>
                        <a:pt x="24554" y="7943"/>
                        <a:pt x="21223" y="11252"/>
                      </a:cubicBezTo>
                      <a:cubicBezTo>
                        <a:pt x="19796" y="12670"/>
                        <a:pt x="18653" y="14183"/>
                        <a:pt x="17607" y="15791"/>
                      </a:cubicBezTo>
                      <a:lnTo>
                        <a:pt x="17607" y="1796"/>
                      </a:lnTo>
                      <a:lnTo>
                        <a:pt x="0" y="1796"/>
                      </a:lnTo>
                      <a:lnTo>
                        <a:pt x="0" y="91056"/>
                      </a:lnTo>
                      <a:lnTo>
                        <a:pt x="17607" y="91056"/>
                      </a:lnTo>
                      <a:lnTo>
                        <a:pt x="17607" y="36971"/>
                      </a:lnTo>
                      <a:cubicBezTo>
                        <a:pt x="17607" y="34040"/>
                        <a:pt x="18178" y="31298"/>
                        <a:pt x="19415" y="28745"/>
                      </a:cubicBezTo>
                      <a:cubicBezTo>
                        <a:pt x="20652" y="26192"/>
                        <a:pt x="22270" y="23922"/>
                        <a:pt x="24364" y="22031"/>
                      </a:cubicBezTo>
                      <a:cubicBezTo>
                        <a:pt x="26457" y="20140"/>
                        <a:pt x="28932" y="18627"/>
                        <a:pt x="31787" y="17493"/>
                      </a:cubicBezTo>
                      <a:cubicBezTo>
                        <a:pt x="34642" y="16453"/>
                        <a:pt x="37783" y="15885"/>
                        <a:pt x="41209" y="15885"/>
                      </a:cubicBezTo>
                      <a:cubicBezTo>
                        <a:pt x="45396" y="15696"/>
                        <a:pt x="49013" y="16263"/>
                        <a:pt x="51868" y="17871"/>
                      </a:cubicBezTo>
                      <a:cubicBezTo>
                        <a:pt x="54723" y="19384"/>
                        <a:pt x="56817" y="21842"/>
                        <a:pt x="58244" y="25152"/>
                      </a:cubicBezTo>
                      <a:cubicBezTo>
                        <a:pt x="59672" y="28461"/>
                        <a:pt x="60338" y="32716"/>
                        <a:pt x="60338" y="37822"/>
                      </a:cubicBezTo>
                      <a:lnTo>
                        <a:pt x="60338" y="91056"/>
                      </a:lnTo>
                      <a:lnTo>
                        <a:pt x="77945" y="91056"/>
                      </a:lnTo>
                      <a:lnTo>
                        <a:pt x="77945" y="36687"/>
                      </a:lnTo>
                      <a:cubicBezTo>
                        <a:pt x="77945" y="28366"/>
                        <a:pt x="76803" y="21558"/>
                        <a:pt x="74519" y="16074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  <p:sp>
              <p:nvSpPr>
                <p:cNvPr id="98" name="Freihandform 97">
                  <a:extLst>
                    <a:ext uri="{FF2B5EF4-FFF2-40B4-BE49-F238E27FC236}">
                      <a16:creationId xmlns:a16="http://schemas.microsoft.com/office/drawing/2014/main" id="{17D08E0F-B770-9769-CAE5-BE51E8C170B0}"/>
                    </a:ext>
                  </a:extLst>
                </p:cNvPr>
                <p:cNvSpPr/>
                <p:nvPr/>
              </p:nvSpPr>
              <p:spPr>
                <a:xfrm>
                  <a:off x="19910917" y="15152236"/>
                  <a:ext cx="91839" cy="130107"/>
                </a:xfrm>
                <a:custGeom>
                  <a:avLst/>
                  <a:gdLst>
                    <a:gd name="connsiteX0" fmla="*/ 74043 w 91839"/>
                    <a:gd name="connsiteY0" fmla="*/ 1797 h 130107"/>
                    <a:gd name="connsiteX1" fmla="*/ 74043 w 91839"/>
                    <a:gd name="connsiteY1" fmla="*/ 14089 h 130107"/>
                    <a:gd name="connsiteX2" fmla="*/ 69950 w 91839"/>
                    <a:gd name="connsiteY2" fmla="*/ 9834 h 130107"/>
                    <a:gd name="connsiteX3" fmla="*/ 62622 w 91839"/>
                    <a:gd name="connsiteY3" fmla="*/ 4822 h 130107"/>
                    <a:gd name="connsiteX4" fmla="*/ 53771 w 91839"/>
                    <a:gd name="connsiteY4" fmla="*/ 1229 h 130107"/>
                    <a:gd name="connsiteX5" fmla="*/ 43874 w 91839"/>
                    <a:gd name="connsiteY5" fmla="*/ 0 h 130107"/>
                    <a:gd name="connsiteX6" fmla="*/ 21413 w 91839"/>
                    <a:gd name="connsiteY6" fmla="*/ 6052 h 130107"/>
                    <a:gd name="connsiteX7" fmla="*/ 5710 w 91839"/>
                    <a:gd name="connsiteY7" fmla="*/ 22504 h 130107"/>
                    <a:gd name="connsiteX8" fmla="*/ 0 w 91839"/>
                    <a:gd name="connsiteY8" fmla="*/ 46426 h 130107"/>
                    <a:gd name="connsiteX9" fmla="*/ 5806 w 91839"/>
                    <a:gd name="connsiteY9" fmla="*/ 70349 h 130107"/>
                    <a:gd name="connsiteX10" fmla="*/ 21604 w 91839"/>
                    <a:gd name="connsiteY10" fmla="*/ 86801 h 130107"/>
                    <a:gd name="connsiteX11" fmla="*/ 44445 w 91839"/>
                    <a:gd name="connsiteY11" fmla="*/ 92853 h 130107"/>
                    <a:gd name="connsiteX12" fmla="*/ 58816 w 91839"/>
                    <a:gd name="connsiteY12" fmla="*/ 89827 h 130107"/>
                    <a:gd name="connsiteX13" fmla="*/ 70521 w 91839"/>
                    <a:gd name="connsiteY13" fmla="*/ 81884 h 130107"/>
                    <a:gd name="connsiteX14" fmla="*/ 74233 w 91839"/>
                    <a:gd name="connsiteY14" fmla="*/ 77062 h 130107"/>
                    <a:gd name="connsiteX15" fmla="*/ 74233 w 91839"/>
                    <a:gd name="connsiteY15" fmla="*/ 87747 h 130107"/>
                    <a:gd name="connsiteX16" fmla="*/ 70997 w 91839"/>
                    <a:gd name="connsiteY16" fmla="*/ 102497 h 130107"/>
                    <a:gd name="connsiteX17" fmla="*/ 61385 w 91839"/>
                    <a:gd name="connsiteY17" fmla="*/ 111480 h 130107"/>
                    <a:gd name="connsiteX18" fmla="*/ 45682 w 91839"/>
                    <a:gd name="connsiteY18" fmla="*/ 114506 h 130107"/>
                    <a:gd name="connsiteX19" fmla="*/ 35594 w 91839"/>
                    <a:gd name="connsiteY19" fmla="*/ 113371 h 130107"/>
                    <a:gd name="connsiteX20" fmla="*/ 25791 w 91839"/>
                    <a:gd name="connsiteY20" fmla="*/ 110345 h 130107"/>
                    <a:gd name="connsiteX21" fmla="*/ 17797 w 91839"/>
                    <a:gd name="connsiteY21" fmla="*/ 105807 h 130107"/>
                    <a:gd name="connsiteX22" fmla="*/ 11325 w 91839"/>
                    <a:gd name="connsiteY22" fmla="*/ 119423 h 130107"/>
                    <a:gd name="connsiteX23" fmla="*/ 26648 w 91839"/>
                    <a:gd name="connsiteY23" fmla="*/ 127176 h 130107"/>
                    <a:gd name="connsiteX24" fmla="*/ 45682 w 91839"/>
                    <a:gd name="connsiteY24" fmla="*/ 130107 h 130107"/>
                    <a:gd name="connsiteX25" fmla="*/ 65002 w 91839"/>
                    <a:gd name="connsiteY25" fmla="*/ 127176 h 130107"/>
                    <a:gd name="connsiteX26" fmla="*/ 79563 w 91839"/>
                    <a:gd name="connsiteY26" fmla="*/ 118477 h 130107"/>
                    <a:gd name="connsiteX27" fmla="*/ 88699 w 91839"/>
                    <a:gd name="connsiteY27" fmla="*/ 104578 h 130107"/>
                    <a:gd name="connsiteX28" fmla="*/ 91839 w 91839"/>
                    <a:gd name="connsiteY28" fmla="*/ 85667 h 130107"/>
                    <a:gd name="connsiteX29" fmla="*/ 91839 w 91839"/>
                    <a:gd name="connsiteY29" fmla="*/ 1891 h 130107"/>
                    <a:gd name="connsiteX30" fmla="*/ 74233 w 91839"/>
                    <a:gd name="connsiteY30" fmla="*/ 1891 h 130107"/>
                    <a:gd name="connsiteX31" fmla="*/ 61004 w 91839"/>
                    <a:gd name="connsiteY31" fmla="*/ 72713 h 130107"/>
                    <a:gd name="connsiteX32" fmla="*/ 46158 w 91839"/>
                    <a:gd name="connsiteY32" fmla="*/ 76589 h 130107"/>
                    <a:gd name="connsiteX33" fmla="*/ 31501 w 91839"/>
                    <a:gd name="connsiteY33" fmla="*/ 72713 h 130107"/>
                    <a:gd name="connsiteX34" fmla="*/ 21413 w 91839"/>
                    <a:gd name="connsiteY34" fmla="*/ 61933 h 130107"/>
                    <a:gd name="connsiteX35" fmla="*/ 17702 w 91839"/>
                    <a:gd name="connsiteY35" fmla="*/ 46332 h 130107"/>
                    <a:gd name="connsiteX36" fmla="*/ 21413 w 91839"/>
                    <a:gd name="connsiteY36" fmla="*/ 30825 h 130107"/>
                    <a:gd name="connsiteX37" fmla="*/ 31501 w 91839"/>
                    <a:gd name="connsiteY37" fmla="*/ 19951 h 130107"/>
                    <a:gd name="connsiteX38" fmla="*/ 46158 w 91839"/>
                    <a:gd name="connsiteY38" fmla="*/ 15980 h 130107"/>
                    <a:gd name="connsiteX39" fmla="*/ 61004 w 91839"/>
                    <a:gd name="connsiteY39" fmla="*/ 19857 h 130107"/>
                    <a:gd name="connsiteX40" fmla="*/ 71092 w 91839"/>
                    <a:gd name="connsiteY40" fmla="*/ 30636 h 130107"/>
                    <a:gd name="connsiteX41" fmla="*/ 74804 w 91839"/>
                    <a:gd name="connsiteY41" fmla="*/ 46332 h 130107"/>
                    <a:gd name="connsiteX42" fmla="*/ 71188 w 91839"/>
                    <a:gd name="connsiteY42" fmla="*/ 61933 h 130107"/>
                    <a:gd name="connsiteX43" fmla="*/ 61100 w 91839"/>
                    <a:gd name="connsiteY43" fmla="*/ 72618 h 1301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91839" h="130107">
                      <a:moveTo>
                        <a:pt x="74043" y="1797"/>
                      </a:moveTo>
                      <a:lnTo>
                        <a:pt x="74043" y="14089"/>
                      </a:lnTo>
                      <a:cubicBezTo>
                        <a:pt x="72901" y="12576"/>
                        <a:pt x="71568" y="11157"/>
                        <a:pt x="69950" y="9834"/>
                      </a:cubicBezTo>
                      <a:cubicBezTo>
                        <a:pt x="67761" y="8037"/>
                        <a:pt x="65287" y="6335"/>
                        <a:pt x="62622" y="4822"/>
                      </a:cubicBezTo>
                      <a:cubicBezTo>
                        <a:pt x="59862" y="3309"/>
                        <a:pt x="56912" y="2080"/>
                        <a:pt x="53771" y="1229"/>
                      </a:cubicBezTo>
                      <a:cubicBezTo>
                        <a:pt x="50535" y="378"/>
                        <a:pt x="47300" y="0"/>
                        <a:pt x="43874" y="0"/>
                      </a:cubicBezTo>
                      <a:cubicBezTo>
                        <a:pt x="35499" y="0"/>
                        <a:pt x="28075" y="1986"/>
                        <a:pt x="21413" y="6052"/>
                      </a:cubicBezTo>
                      <a:cubicBezTo>
                        <a:pt x="14752" y="10117"/>
                        <a:pt x="9517" y="15602"/>
                        <a:pt x="5710" y="22504"/>
                      </a:cubicBezTo>
                      <a:cubicBezTo>
                        <a:pt x="1904" y="29501"/>
                        <a:pt x="0" y="37444"/>
                        <a:pt x="0" y="46426"/>
                      </a:cubicBezTo>
                      <a:cubicBezTo>
                        <a:pt x="0" y="55409"/>
                        <a:pt x="1904" y="63352"/>
                        <a:pt x="5806" y="70349"/>
                      </a:cubicBezTo>
                      <a:cubicBezTo>
                        <a:pt x="9708" y="77346"/>
                        <a:pt x="14942" y="82830"/>
                        <a:pt x="21604" y="86801"/>
                      </a:cubicBezTo>
                      <a:cubicBezTo>
                        <a:pt x="28266" y="90773"/>
                        <a:pt x="35879" y="92853"/>
                        <a:pt x="44445" y="92853"/>
                      </a:cubicBezTo>
                      <a:cubicBezTo>
                        <a:pt x="49393" y="92853"/>
                        <a:pt x="54152" y="91813"/>
                        <a:pt x="58816" y="89827"/>
                      </a:cubicBezTo>
                      <a:cubicBezTo>
                        <a:pt x="63479" y="87747"/>
                        <a:pt x="67381" y="85099"/>
                        <a:pt x="70521" y="81884"/>
                      </a:cubicBezTo>
                      <a:cubicBezTo>
                        <a:pt x="72044" y="80277"/>
                        <a:pt x="73281" y="78670"/>
                        <a:pt x="74233" y="77062"/>
                      </a:cubicBezTo>
                      <a:lnTo>
                        <a:pt x="74233" y="87747"/>
                      </a:lnTo>
                      <a:cubicBezTo>
                        <a:pt x="74233" y="93609"/>
                        <a:pt x="73186" y="98526"/>
                        <a:pt x="70997" y="102497"/>
                      </a:cubicBezTo>
                      <a:cubicBezTo>
                        <a:pt x="68808" y="106469"/>
                        <a:pt x="65668" y="109494"/>
                        <a:pt x="61385" y="111480"/>
                      </a:cubicBezTo>
                      <a:cubicBezTo>
                        <a:pt x="57198" y="113560"/>
                        <a:pt x="51868" y="114506"/>
                        <a:pt x="45682" y="114506"/>
                      </a:cubicBezTo>
                      <a:cubicBezTo>
                        <a:pt x="42351" y="114506"/>
                        <a:pt x="39020" y="114128"/>
                        <a:pt x="35594" y="113371"/>
                      </a:cubicBezTo>
                      <a:cubicBezTo>
                        <a:pt x="32168" y="112615"/>
                        <a:pt x="28932" y="111575"/>
                        <a:pt x="25791" y="110345"/>
                      </a:cubicBezTo>
                      <a:cubicBezTo>
                        <a:pt x="22746" y="109022"/>
                        <a:pt x="19986" y="107509"/>
                        <a:pt x="17797" y="105807"/>
                      </a:cubicBezTo>
                      <a:lnTo>
                        <a:pt x="11325" y="119423"/>
                      </a:lnTo>
                      <a:cubicBezTo>
                        <a:pt x="15227" y="122638"/>
                        <a:pt x="20271" y="125191"/>
                        <a:pt x="26648" y="127176"/>
                      </a:cubicBezTo>
                      <a:cubicBezTo>
                        <a:pt x="33024" y="129162"/>
                        <a:pt x="39305" y="130107"/>
                        <a:pt x="45682" y="130107"/>
                      </a:cubicBezTo>
                      <a:cubicBezTo>
                        <a:pt x="52820" y="130107"/>
                        <a:pt x="59291" y="129162"/>
                        <a:pt x="65002" y="127176"/>
                      </a:cubicBezTo>
                      <a:cubicBezTo>
                        <a:pt x="70712" y="125191"/>
                        <a:pt x="75565" y="122259"/>
                        <a:pt x="79563" y="118477"/>
                      </a:cubicBezTo>
                      <a:cubicBezTo>
                        <a:pt x="83560" y="114695"/>
                        <a:pt x="86605" y="110062"/>
                        <a:pt x="88699" y="104578"/>
                      </a:cubicBezTo>
                      <a:cubicBezTo>
                        <a:pt x="90793" y="99093"/>
                        <a:pt x="91839" y="92758"/>
                        <a:pt x="91839" y="85667"/>
                      </a:cubicBezTo>
                      <a:lnTo>
                        <a:pt x="91839" y="1891"/>
                      </a:lnTo>
                      <a:lnTo>
                        <a:pt x="74233" y="1891"/>
                      </a:lnTo>
                      <a:close/>
                      <a:moveTo>
                        <a:pt x="61004" y="72713"/>
                      </a:moveTo>
                      <a:cubicBezTo>
                        <a:pt x="56627" y="75360"/>
                        <a:pt x="51678" y="76589"/>
                        <a:pt x="46158" y="76589"/>
                      </a:cubicBezTo>
                      <a:cubicBezTo>
                        <a:pt x="40638" y="76589"/>
                        <a:pt x="35784" y="75266"/>
                        <a:pt x="31501" y="72713"/>
                      </a:cubicBezTo>
                      <a:cubicBezTo>
                        <a:pt x="27219" y="70065"/>
                        <a:pt x="23888" y="66472"/>
                        <a:pt x="21413" y="61933"/>
                      </a:cubicBezTo>
                      <a:cubicBezTo>
                        <a:pt x="18939" y="57395"/>
                        <a:pt x="17702" y="52194"/>
                        <a:pt x="17702" y="46332"/>
                      </a:cubicBezTo>
                      <a:cubicBezTo>
                        <a:pt x="17702" y="40469"/>
                        <a:pt x="18939" y="35364"/>
                        <a:pt x="21413" y="30825"/>
                      </a:cubicBezTo>
                      <a:cubicBezTo>
                        <a:pt x="23888" y="26286"/>
                        <a:pt x="27219" y="22599"/>
                        <a:pt x="31501" y="19951"/>
                      </a:cubicBezTo>
                      <a:cubicBezTo>
                        <a:pt x="35784" y="17304"/>
                        <a:pt x="40638" y="15980"/>
                        <a:pt x="46158" y="15980"/>
                      </a:cubicBezTo>
                      <a:cubicBezTo>
                        <a:pt x="51678" y="15980"/>
                        <a:pt x="56722" y="17304"/>
                        <a:pt x="61004" y="19857"/>
                      </a:cubicBezTo>
                      <a:cubicBezTo>
                        <a:pt x="65287" y="22504"/>
                        <a:pt x="68618" y="26097"/>
                        <a:pt x="71092" y="30636"/>
                      </a:cubicBezTo>
                      <a:cubicBezTo>
                        <a:pt x="73567" y="35174"/>
                        <a:pt x="74804" y="40469"/>
                        <a:pt x="74804" y="46332"/>
                      </a:cubicBezTo>
                      <a:cubicBezTo>
                        <a:pt x="74804" y="52194"/>
                        <a:pt x="73567" y="57395"/>
                        <a:pt x="71188" y="61933"/>
                      </a:cubicBezTo>
                      <a:cubicBezTo>
                        <a:pt x="68808" y="66472"/>
                        <a:pt x="65382" y="70065"/>
                        <a:pt x="61100" y="72618"/>
                      </a:cubicBezTo>
                      <a:close/>
                    </a:path>
                  </a:pathLst>
                </a:custGeom>
                <a:solidFill>
                  <a:srgbClr val="1D1D1B"/>
                </a:solidFill>
                <a:ln w="950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de-DE"/>
                </a:p>
              </p:txBody>
            </p:sp>
          </p:grpSp>
        </p:grpSp>
        <p:sp>
          <p:nvSpPr>
            <p:cNvPr id="99" name="Freihandform 98">
              <a:extLst>
                <a:ext uri="{FF2B5EF4-FFF2-40B4-BE49-F238E27FC236}">
                  <a16:creationId xmlns:a16="http://schemas.microsoft.com/office/drawing/2014/main" id="{BF43CCB1-2BCC-05EA-8BAD-9B8C8E8F8A01}"/>
                </a:ext>
              </a:extLst>
            </p:cNvPr>
            <p:cNvSpPr/>
            <p:nvPr/>
          </p:nvSpPr>
          <p:spPr>
            <a:xfrm>
              <a:off x="16950926" y="15356285"/>
              <a:ext cx="160267" cy="45197"/>
            </a:xfrm>
            <a:custGeom>
              <a:avLst/>
              <a:gdLst>
                <a:gd name="connsiteX0" fmla="*/ 21984 w 160267"/>
                <a:gd name="connsiteY0" fmla="*/ 45103 h 45197"/>
                <a:gd name="connsiteX1" fmla="*/ 138283 w 160267"/>
                <a:gd name="connsiteY1" fmla="*/ 45103 h 45197"/>
                <a:gd name="connsiteX2" fmla="*/ 138283 w 160267"/>
                <a:gd name="connsiteY2" fmla="*/ 0 h 45197"/>
                <a:gd name="connsiteX3" fmla="*/ 21984 w 160267"/>
                <a:gd name="connsiteY3" fmla="*/ 0 h 45197"/>
                <a:gd name="connsiteX4" fmla="*/ 21984 w 160267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267" h="45197">
                  <a:moveTo>
                    <a:pt x="21984" y="45103"/>
                  </a:moveTo>
                  <a:lnTo>
                    <a:pt x="138283" y="45103"/>
                  </a:lnTo>
                  <a:cubicBezTo>
                    <a:pt x="167595" y="45103"/>
                    <a:pt x="167595" y="0"/>
                    <a:pt x="138283" y="0"/>
                  </a:cubicBezTo>
                  <a:cubicBezTo>
                    <a:pt x="126672" y="0"/>
                    <a:pt x="33595" y="0"/>
                    <a:pt x="21984" y="0"/>
                  </a:cubicBezTo>
                  <a:cubicBezTo>
                    <a:pt x="-7328" y="0"/>
                    <a:pt x="-7328" y="45197"/>
                    <a:pt x="21984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0" name="Freihandform 99">
              <a:extLst>
                <a:ext uri="{FF2B5EF4-FFF2-40B4-BE49-F238E27FC236}">
                  <a16:creationId xmlns:a16="http://schemas.microsoft.com/office/drawing/2014/main" id="{E6E67920-9207-68F6-854B-2D1A9469881A}"/>
                </a:ext>
              </a:extLst>
            </p:cNvPr>
            <p:cNvSpPr/>
            <p:nvPr/>
          </p:nvSpPr>
          <p:spPr>
            <a:xfrm>
              <a:off x="16865011" y="15277615"/>
              <a:ext cx="332038" cy="45197"/>
            </a:xfrm>
            <a:custGeom>
              <a:avLst/>
              <a:gdLst>
                <a:gd name="connsiteX0" fmla="*/ 21866 w 332038"/>
                <a:gd name="connsiteY0" fmla="*/ 45197 h 45197"/>
                <a:gd name="connsiteX1" fmla="*/ 310232 w 332038"/>
                <a:gd name="connsiteY1" fmla="*/ 45197 h 45197"/>
                <a:gd name="connsiteX2" fmla="*/ 310232 w 332038"/>
                <a:gd name="connsiteY2" fmla="*/ 0 h 45197"/>
                <a:gd name="connsiteX3" fmla="*/ 21770 w 332038"/>
                <a:gd name="connsiteY3" fmla="*/ 0 h 45197"/>
                <a:gd name="connsiteX4" fmla="*/ 21770 w 332038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038" h="45197">
                  <a:moveTo>
                    <a:pt x="21866" y="45197"/>
                  </a:moveTo>
                  <a:cubicBezTo>
                    <a:pt x="50702" y="45197"/>
                    <a:pt x="281395" y="45197"/>
                    <a:pt x="310232" y="45197"/>
                  </a:cubicBezTo>
                  <a:cubicBezTo>
                    <a:pt x="339069" y="45197"/>
                    <a:pt x="339545" y="0"/>
                    <a:pt x="310232" y="0"/>
                  </a:cubicBezTo>
                  <a:cubicBezTo>
                    <a:pt x="280920" y="0"/>
                    <a:pt x="50607" y="0"/>
                    <a:pt x="21770" y="0"/>
                  </a:cubicBezTo>
                  <a:cubicBezTo>
                    <a:pt x="-7066" y="0"/>
                    <a:pt x="-7447" y="45197"/>
                    <a:pt x="21770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1" name="Freihandform 100">
              <a:extLst>
                <a:ext uri="{FF2B5EF4-FFF2-40B4-BE49-F238E27FC236}">
                  <a16:creationId xmlns:a16="http://schemas.microsoft.com/office/drawing/2014/main" id="{15FC985A-8F5E-EE74-2FA9-4B6F777BC7A0}"/>
                </a:ext>
              </a:extLst>
            </p:cNvPr>
            <p:cNvSpPr/>
            <p:nvPr/>
          </p:nvSpPr>
          <p:spPr>
            <a:xfrm>
              <a:off x="16778323" y="15199135"/>
              <a:ext cx="505414" cy="45102"/>
            </a:xfrm>
            <a:custGeom>
              <a:avLst/>
              <a:gdLst>
                <a:gd name="connsiteX0" fmla="*/ 21949 w 505414"/>
                <a:gd name="connsiteY0" fmla="*/ 45103 h 45102"/>
                <a:gd name="connsiteX1" fmla="*/ 483430 w 505414"/>
                <a:gd name="connsiteY1" fmla="*/ 45103 h 45102"/>
                <a:gd name="connsiteX2" fmla="*/ 483430 w 505414"/>
                <a:gd name="connsiteY2" fmla="*/ 0 h 45102"/>
                <a:gd name="connsiteX3" fmla="*/ 21949 w 505414"/>
                <a:gd name="connsiteY3" fmla="*/ 0 h 45102"/>
                <a:gd name="connsiteX4" fmla="*/ 21949 w 505414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5414" h="45102">
                  <a:moveTo>
                    <a:pt x="21949" y="45103"/>
                  </a:moveTo>
                  <a:lnTo>
                    <a:pt x="483430" y="45103"/>
                  </a:lnTo>
                  <a:cubicBezTo>
                    <a:pt x="512743" y="45103"/>
                    <a:pt x="512743" y="0"/>
                    <a:pt x="483430" y="0"/>
                  </a:cubicBezTo>
                  <a:cubicBezTo>
                    <a:pt x="437272" y="0"/>
                    <a:pt x="68106" y="0"/>
                    <a:pt x="21949" y="0"/>
                  </a:cubicBezTo>
                  <a:cubicBezTo>
                    <a:pt x="-7269" y="0"/>
                    <a:pt x="-7364" y="45103"/>
                    <a:pt x="21949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2" name="Freihandform 101">
              <a:extLst>
                <a:ext uri="{FF2B5EF4-FFF2-40B4-BE49-F238E27FC236}">
                  <a16:creationId xmlns:a16="http://schemas.microsoft.com/office/drawing/2014/main" id="{38EDC398-2501-037D-1E18-E700F44B6991}"/>
                </a:ext>
              </a:extLst>
            </p:cNvPr>
            <p:cNvSpPr/>
            <p:nvPr/>
          </p:nvSpPr>
          <p:spPr>
            <a:xfrm>
              <a:off x="16690802" y="15120560"/>
              <a:ext cx="680516" cy="45197"/>
            </a:xfrm>
            <a:custGeom>
              <a:avLst/>
              <a:gdLst>
                <a:gd name="connsiteX0" fmla="*/ 21913 w 680516"/>
                <a:gd name="connsiteY0" fmla="*/ 45197 h 45197"/>
                <a:gd name="connsiteX1" fmla="*/ 658603 w 680516"/>
                <a:gd name="connsiteY1" fmla="*/ 45197 h 45197"/>
                <a:gd name="connsiteX2" fmla="*/ 658603 w 680516"/>
                <a:gd name="connsiteY2" fmla="*/ 0 h 45197"/>
                <a:gd name="connsiteX3" fmla="*/ 21913 w 680516"/>
                <a:gd name="connsiteY3" fmla="*/ 0 h 45197"/>
                <a:gd name="connsiteX4" fmla="*/ 21913 w 680516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516" h="45197">
                  <a:moveTo>
                    <a:pt x="21913" y="45197"/>
                  </a:moveTo>
                  <a:lnTo>
                    <a:pt x="658603" y="45197"/>
                  </a:lnTo>
                  <a:cubicBezTo>
                    <a:pt x="687820" y="45197"/>
                    <a:pt x="687820" y="0"/>
                    <a:pt x="658603" y="0"/>
                  </a:cubicBezTo>
                  <a:lnTo>
                    <a:pt x="21913" y="0"/>
                  </a:lnTo>
                  <a:cubicBezTo>
                    <a:pt x="-7304" y="0"/>
                    <a:pt x="-7304" y="45197"/>
                    <a:pt x="21913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3" name="Freihandform 102">
              <a:extLst>
                <a:ext uri="{FF2B5EF4-FFF2-40B4-BE49-F238E27FC236}">
                  <a16:creationId xmlns:a16="http://schemas.microsoft.com/office/drawing/2014/main" id="{09992C8A-2B20-829D-5982-43427D1E753C}"/>
                </a:ext>
              </a:extLst>
            </p:cNvPr>
            <p:cNvSpPr/>
            <p:nvPr/>
          </p:nvSpPr>
          <p:spPr>
            <a:xfrm>
              <a:off x="16602698" y="15041985"/>
              <a:ext cx="856628" cy="45102"/>
            </a:xfrm>
            <a:custGeom>
              <a:avLst/>
              <a:gdLst>
                <a:gd name="connsiteX0" fmla="*/ 21984 w 856628"/>
                <a:gd name="connsiteY0" fmla="*/ 45103 h 45102"/>
                <a:gd name="connsiteX1" fmla="*/ 834645 w 856628"/>
                <a:gd name="connsiteY1" fmla="*/ 45103 h 45102"/>
                <a:gd name="connsiteX2" fmla="*/ 834645 w 856628"/>
                <a:gd name="connsiteY2" fmla="*/ 0 h 45102"/>
                <a:gd name="connsiteX3" fmla="*/ 21984 w 856628"/>
                <a:gd name="connsiteY3" fmla="*/ 0 h 45102"/>
                <a:gd name="connsiteX4" fmla="*/ 21984 w 856628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6628" h="45102">
                  <a:moveTo>
                    <a:pt x="21984" y="45103"/>
                  </a:moveTo>
                  <a:cubicBezTo>
                    <a:pt x="89746" y="45103"/>
                    <a:pt x="766979" y="45103"/>
                    <a:pt x="834645" y="45103"/>
                  </a:cubicBezTo>
                  <a:cubicBezTo>
                    <a:pt x="863957" y="45103"/>
                    <a:pt x="863957" y="0"/>
                    <a:pt x="834645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4" name="Freihandform 103">
              <a:extLst>
                <a:ext uri="{FF2B5EF4-FFF2-40B4-BE49-F238E27FC236}">
                  <a16:creationId xmlns:a16="http://schemas.microsoft.com/office/drawing/2014/main" id="{5CDC8252-0B9D-2DF1-010F-CC9D0C178EB5}"/>
                </a:ext>
              </a:extLst>
            </p:cNvPr>
            <p:cNvSpPr/>
            <p:nvPr/>
          </p:nvSpPr>
          <p:spPr>
            <a:xfrm>
              <a:off x="16516664" y="14963504"/>
              <a:ext cx="1028792" cy="45102"/>
            </a:xfrm>
            <a:custGeom>
              <a:avLst/>
              <a:gdLst>
                <a:gd name="connsiteX0" fmla="*/ 21984 w 1028792"/>
                <a:gd name="connsiteY0" fmla="*/ 45103 h 45102"/>
                <a:gd name="connsiteX1" fmla="*/ 1006808 w 1028792"/>
                <a:gd name="connsiteY1" fmla="*/ 45103 h 45102"/>
                <a:gd name="connsiteX2" fmla="*/ 1006808 w 1028792"/>
                <a:gd name="connsiteY2" fmla="*/ 0 h 45102"/>
                <a:gd name="connsiteX3" fmla="*/ 21984 w 1028792"/>
                <a:gd name="connsiteY3" fmla="*/ 0 h 45102"/>
                <a:gd name="connsiteX4" fmla="*/ 21984 w 1028792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92" h="45102">
                  <a:moveTo>
                    <a:pt x="21984" y="45103"/>
                  </a:moveTo>
                  <a:lnTo>
                    <a:pt x="1006808" y="45103"/>
                  </a:lnTo>
                  <a:cubicBezTo>
                    <a:pt x="1036120" y="45103"/>
                    <a:pt x="1036120" y="0"/>
                    <a:pt x="1006808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5" name="Freihandform 104">
              <a:extLst>
                <a:ext uri="{FF2B5EF4-FFF2-40B4-BE49-F238E27FC236}">
                  <a16:creationId xmlns:a16="http://schemas.microsoft.com/office/drawing/2014/main" id="{FCC20C92-BF68-62BA-BCA0-A9154CFD841D}"/>
                </a:ext>
              </a:extLst>
            </p:cNvPr>
            <p:cNvSpPr/>
            <p:nvPr/>
          </p:nvSpPr>
          <p:spPr>
            <a:xfrm>
              <a:off x="16431010" y="14884929"/>
              <a:ext cx="1200003" cy="45102"/>
            </a:xfrm>
            <a:custGeom>
              <a:avLst/>
              <a:gdLst>
                <a:gd name="connsiteX0" fmla="*/ 22080 w 1200003"/>
                <a:gd name="connsiteY0" fmla="*/ 45103 h 45102"/>
                <a:gd name="connsiteX1" fmla="*/ 1178020 w 1200003"/>
                <a:gd name="connsiteY1" fmla="*/ 45103 h 45102"/>
                <a:gd name="connsiteX2" fmla="*/ 1178020 w 1200003"/>
                <a:gd name="connsiteY2" fmla="*/ 0 h 45102"/>
                <a:gd name="connsiteX3" fmla="*/ 21984 w 1200003"/>
                <a:gd name="connsiteY3" fmla="*/ 0 h 45102"/>
                <a:gd name="connsiteX4" fmla="*/ 21984 w 1200003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03" h="45102">
                  <a:moveTo>
                    <a:pt x="22080" y="45103"/>
                  </a:moveTo>
                  <a:lnTo>
                    <a:pt x="1178020" y="45103"/>
                  </a:lnTo>
                  <a:cubicBezTo>
                    <a:pt x="1207332" y="45103"/>
                    <a:pt x="1207332" y="0"/>
                    <a:pt x="1178020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6" name="Freihandform 105">
              <a:extLst>
                <a:ext uri="{FF2B5EF4-FFF2-40B4-BE49-F238E27FC236}">
                  <a16:creationId xmlns:a16="http://schemas.microsoft.com/office/drawing/2014/main" id="{C99ABF71-4EB3-9E10-D5EB-8C3E0F83433B}"/>
                </a:ext>
              </a:extLst>
            </p:cNvPr>
            <p:cNvSpPr/>
            <p:nvPr/>
          </p:nvSpPr>
          <p:spPr>
            <a:xfrm>
              <a:off x="16362392" y="14806355"/>
              <a:ext cx="1337239" cy="45102"/>
            </a:xfrm>
            <a:custGeom>
              <a:avLst/>
              <a:gdLst>
                <a:gd name="connsiteX0" fmla="*/ 21984 w 1337239"/>
                <a:gd name="connsiteY0" fmla="*/ 45103 h 45102"/>
                <a:gd name="connsiteX1" fmla="*/ 1315255 w 1337239"/>
                <a:gd name="connsiteY1" fmla="*/ 45103 h 45102"/>
                <a:gd name="connsiteX2" fmla="*/ 1315255 w 1337239"/>
                <a:gd name="connsiteY2" fmla="*/ 0 h 45102"/>
                <a:gd name="connsiteX3" fmla="*/ 21984 w 1337239"/>
                <a:gd name="connsiteY3" fmla="*/ 0 h 45102"/>
                <a:gd name="connsiteX4" fmla="*/ 21984 w 1337239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39" h="45102">
                  <a:moveTo>
                    <a:pt x="21984" y="45103"/>
                  </a:moveTo>
                  <a:lnTo>
                    <a:pt x="1315255" y="45103"/>
                  </a:lnTo>
                  <a:cubicBezTo>
                    <a:pt x="1344568" y="45103"/>
                    <a:pt x="1344568" y="0"/>
                    <a:pt x="1315255" y="0"/>
                  </a:cubicBez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7" name="Freihandform 106">
              <a:extLst>
                <a:ext uri="{FF2B5EF4-FFF2-40B4-BE49-F238E27FC236}">
                  <a16:creationId xmlns:a16="http://schemas.microsoft.com/office/drawing/2014/main" id="{95F49F5D-8654-D0AF-E5E0-229E24F4C9BE}"/>
                </a:ext>
              </a:extLst>
            </p:cNvPr>
            <p:cNvSpPr/>
            <p:nvPr/>
          </p:nvSpPr>
          <p:spPr>
            <a:xfrm>
              <a:off x="16321659" y="14727780"/>
              <a:ext cx="1418800" cy="45102"/>
            </a:xfrm>
            <a:custGeom>
              <a:avLst/>
              <a:gdLst>
                <a:gd name="connsiteX0" fmla="*/ 21984 w 1418800"/>
                <a:gd name="connsiteY0" fmla="*/ 45103 h 45102"/>
                <a:gd name="connsiteX1" fmla="*/ 1396816 w 1418800"/>
                <a:gd name="connsiteY1" fmla="*/ 45103 h 45102"/>
                <a:gd name="connsiteX2" fmla="*/ 1396816 w 1418800"/>
                <a:gd name="connsiteY2" fmla="*/ 0 h 45102"/>
                <a:gd name="connsiteX3" fmla="*/ 21984 w 1418800"/>
                <a:gd name="connsiteY3" fmla="*/ 0 h 45102"/>
                <a:gd name="connsiteX4" fmla="*/ 21984 w 1418800"/>
                <a:gd name="connsiteY4" fmla="*/ 45103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8800" h="45102">
                  <a:moveTo>
                    <a:pt x="21984" y="45103"/>
                  </a:moveTo>
                  <a:lnTo>
                    <a:pt x="1396816" y="45103"/>
                  </a:lnTo>
                  <a:cubicBezTo>
                    <a:pt x="1426129" y="45103"/>
                    <a:pt x="1426129" y="0"/>
                    <a:pt x="1396816" y="0"/>
                  </a:cubicBezTo>
                  <a:cubicBezTo>
                    <a:pt x="1282231" y="0"/>
                    <a:pt x="136570" y="0"/>
                    <a:pt x="21984" y="0"/>
                  </a:cubicBezTo>
                  <a:cubicBezTo>
                    <a:pt x="-7328" y="0"/>
                    <a:pt x="-7328" y="45103"/>
                    <a:pt x="21984" y="45103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8" name="Freihandform 107">
              <a:extLst>
                <a:ext uri="{FF2B5EF4-FFF2-40B4-BE49-F238E27FC236}">
                  <a16:creationId xmlns:a16="http://schemas.microsoft.com/office/drawing/2014/main" id="{32377AD1-6725-6F02-2BD0-B7798E25CACA}"/>
                </a:ext>
              </a:extLst>
            </p:cNvPr>
            <p:cNvSpPr/>
            <p:nvPr/>
          </p:nvSpPr>
          <p:spPr>
            <a:xfrm>
              <a:off x="16302721" y="14649204"/>
              <a:ext cx="1456583" cy="45197"/>
            </a:xfrm>
            <a:custGeom>
              <a:avLst/>
              <a:gdLst>
                <a:gd name="connsiteX0" fmla="*/ 21984 w 1456583"/>
                <a:gd name="connsiteY0" fmla="*/ 45197 h 45197"/>
                <a:gd name="connsiteX1" fmla="*/ 1434599 w 1456583"/>
                <a:gd name="connsiteY1" fmla="*/ 45197 h 45197"/>
                <a:gd name="connsiteX2" fmla="*/ 1434599 w 1456583"/>
                <a:gd name="connsiteY2" fmla="*/ 0 h 45197"/>
                <a:gd name="connsiteX3" fmla="*/ 21984 w 1456583"/>
                <a:gd name="connsiteY3" fmla="*/ 0 h 45197"/>
                <a:gd name="connsiteX4" fmla="*/ 21984 w 1456583"/>
                <a:gd name="connsiteY4" fmla="*/ 45197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6583" h="45197">
                  <a:moveTo>
                    <a:pt x="21984" y="45197"/>
                  </a:moveTo>
                  <a:cubicBezTo>
                    <a:pt x="139710" y="45197"/>
                    <a:pt x="1316873" y="45197"/>
                    <a:pt x="1434599" y="45197"/>
                  </a:cubicBezTo>
                  <a:cubicBezTo>
                    <a:pt x="1463911" y="45197"/>
                    <a:pt x="1463911" y="0"/>
                    <a:pt x="1434599" y="0"/>
                  </a:cubicBezTo>
                  <a:lnTo>
                    <a:pt x="21984" y="0"/>
                  </a:lnTo>
                  <a:cubicBezTo>
                    <a:pt x="-7328" y="0"/>
                    <a:pt x="-7328" y="45197"/>
                    <a:pt x="21984" y="45197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9" name="Freihandform 108">
              <a:extLst>
                <a:ext uri="{FF2B5EF4-FFF2-40B4-BE49-F238E27FC236}">
                  <a16:creationId xmlns:a16="http://schemas.microsoft.com/office/drawing/2014/main" id="{BB6D91A2-66C2-4B38-22C5-42DE17763642}"/>
                </a:ext>
              </a:extLst>
            </p:cNvPr>
            <p:cNvSpPr/>
            <p:nvPr/>
          </p:nvSpPr>
          <p:spPr>
            <a:xfrm>
              <a:off x="16537542" y="14256424"/>
              <a:ext cx="310600" cy="45102"/>
            </a:xfrm>
            <a:custGeom>
              <a:avLst/>
              <a:gdLst>
                <a:gd name="connsiteX0" fmla="*/ 288616 w 310600"/>
                <a:gd name="connsiteY0" fmla="*/ 0 h 45102"/>
                <a:gd name="connsiteX1" fmla="*/ 21949 w 310600"/>
                <a:gd name="connsiteY1" fmla="*/ 0 h 45102"/>
                <a:gd name="connsiteX2" fmla="*/ 21949 w 310600"/>
                <a:gd name="connsiteY2" fmla="*/ 45103 h 45102"/>
                <a:gd name="connsiteX3" fmla="*/ 288616 w 310600"/>
                <a:gd name="connsiteY3" fmla="*/ 45103 h 45102"/>
                <a:gd name="connsiteX4" fmla="*/ 288616 w 310600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600" h="45102">
                  <a:moveTo>
                    <a:pt x="288616" y="0"/>
                  </a:moveTo>
                  <a:lnTo>
                    <a:pt x="21949" y="0"/>
                  </a:lnTo>
                  <a:cubicBezTo>
                    <a:pt x="-7269" y="0"/>
                    <a:pt x="-7364" y="45103"/>
                    <a:pt x="21949" y="45103"/>
                  </a:cubicBezTo>
                  <a:cubicBezTo>
                    <a:pt x="48596" y="45103"/>
                    <a:pt x="261969" y="45103"/>
                    <a:pt x="288616" y="45103"/>
                  </a:cubicBezTo>
                  <a:cubicBezTo>
                    <a:pt x="317929" y="45103"/>
                    <a:pt x="317929" y="0"/>
                    <a:pt x="288616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0" name="Freihandform 109">
              <a:extLst>
                <a:ext uri="{FF2B5EF4-FFF2-40B4-BE49-F238E27FC236}">
                  <a16:creationId xmlns:a16="http://schemas.microsoft.com/office/drawing/2014/main" id="{21C847D7-19D2-C059-D62C-7F0CF99FFA69}"/>
                </a:ext>
              </a:extLst>
            </p:cNvPr>
            <p:cNvSpPr/>
            <p:nvPr/>
          </p:nvSpPr>
          <p:spPr>
            <a:xfrm>
              <a:off x="16413689" y="14334999"/>
              <a:ext cx="557793" cy="45197"/>
            </a:xfrm>
            <a:custGeom>
              <a:avLst/>
              <a:gdLst>
                <a:gd name="connsiteX0" fmla="*/ 535810 w 557793"/>
                <a:gd name="connsiteY0" fmla="*/ 0 h 45197"/>
                <a:gd name="connsiteX1" fmla="*/ 21984 w 557793"/>
                <a:gd name="connsiteY1" fmla="*/ 0 h 45197"/>
                <a:gd name="connsiteX2" fmla="*/ 21984 w 557793"/>
                <a:gd name="connsiteY2" fmla="*/ 45197 h 45197"/>
                <a:gd name="connsiteX3" fmla="*/ 535810 w 557793"/>
                <a:gd name="connsiteY3" fmla="*/ 45197 h 45197"/>
                <a:gd name="connsiteX4" fmla="*/ 535810 w 557793"/>
                <a:gd name="connsiteY4" fmla="*/ 0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793" h="45197">
                  <a:moveTo>
                    <a:pt x="535810" y="0"/>
                  </a:moveTo>
                  <a:lnTo>
                    <a:pt x="21984" y="0"/>
                  </a:lnTo>
                  <a:cubicBezTo>
                    <a:pt x="-7328" y="0"/>
                    <a:pt x="-7328" y="45197"/>
                    <a:pt x="21984" y="45197"/>
                  </a:cubicBezTo>
                  <a:cubicBezTo>
                    <a:pt x="73376" y="45197"/>
                    <a:pt x="484417" y="45197"/>
                    <a:pt x="535810" y="45197"/>
                  </a:cubicBezTo>
                  <a:cubicBezTo>
                    <a:pt x="565122" y="45197"/>
                    <a:pt x="565122" y="0"/>
                    <a:pt x="535810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1" name="Freihandform 110">
              <a:extLst>
                <a:ext uri="{FF2B5EF4-FFF2-40B4-BE49-F238E27FC236}">
                  <a16:creationId xmlns:a16="http://schemas.microsoft.com/office/drawing/2014/main" id="{E30BE995-A8A3-9EBB-C37C-842245894FEB}"/>
                </a:ext>
              </a:extLst>
            </p:cNvPr>
            <p:cNvSpPr/>
            <p:nvPr/>
          </p:nvSpPr>
          <p:spPr>
            <a:xfrm>
              <a:off x="17213882" y="14256424"/>
              <a:ext cx="310564" cy="45102"/>
            </a:xfrm>
            <a:custGeom>
              <a:avLst/>
              <a:gdLst>
                <a:gd name="connsiteX0" fmla="*/ 288652 w 310564"/>
                <a:gd name="connsiteY0" fmla="*/ 0 h 45102"/>
                <a:gd name="connsiteX1" fmla="*/ 21984 w 310564"/>
                <a:gd name="connsiteY1" fmla="*/ 0 h 45102"/>
                <a:gd name="connsiteX2" fmla="*/ 21984 w 310564"/>
                <a:gd name="connsiteY2" fmla="*/ 45103 h 45102"/>
                <a:gd name="connsiteX3" fmla="*/ 288652 w 310564"/>
                <a:gd name="connsiteY3" fmla="*/ 45103 h 45102"/>
                <a:gd name="connsiteX4" fmla="*/ 288652 w 310564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564" h="45102">
                  <a:moveTo>
                    <a:pt x="288652" y="0"/>
                  </a:move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  <a:lnTo>
                    <a:pt x="288652" y="45103"/>
                  </a:lnTo>
                  <a:cubicBezTo>
                    <a:pt x="317869" y="45103"/>
                    <a:pt x="317869" y="0"/>
                    <a:pt x="288652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2" name="Freihandform 111">
              <a:extLst>
                <a:ext uri="{FF2B5EF4-FFF2-40B4-BE49-F238E27FC236}">
                  <a16:creationId xmlns:a16="http://schemas.microsoft.com/office/drawing/2014/main" id="{5FC16551-789F-CD37-4EDF-71C7E0179D9E}"/>
                </a:ext>
              </a:extLst>
            </p:cNvPr>
            <p:cNvSpPr/>
            <p:nvPr/>
          </p:nvSpPr>
          <p:spPr>
            <a:xfrm>
              <a:off x="17090636" y="14334905"/>
              <a:ext cx="557793" cy="45197"/>
            </a:xfrm>
            <a:custGeom>
              <a:avLst/>
              <a:gdLst>
                <a:gd name="connsiteX0" fmla="*/ 535810 w 557793"/>
                <a:gd name="connsiteY0" fmla="*/ 95 h 45197"/>
                <a:gd name="connsiteX1" fmla="*/ 21984 w 557793"/>
                <a:gd name="connsiteY1" fmla="*/ 95 h 45197"/>
                <a:gd name="connsiteX2" fmla="*/ 21984 w 557793"/>
                <a:gd name="connsiteY2" fmla="*/ 45197 h 45197"/>
                <a:gd name="connsiteX3" fmla="*/ 535810 w 557793"/>
                <a:gd name="connsiteY3" fmla="*/ 45197 h 45197"/>
                <a:gd name="connsiteX4" fmla="*/ 535810 w 557793"/>
                <a:gd name="connsiteY4" fmla="*/ 0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793" h="45197">
                  <a:moveTo>
                    <a:pt x="535810" y="95"/>
                  </a:moveTo>
                  <a:lnTo>
                    <a:pt x="21984" y="95"/>
                  </a:lnTo>
                  <a:cubicBezTo>
                    <a:pt x="-7328" y="95"/>
                    <a:pt x="-7328" y="45197"/>
                    <a:pt x="21984" y="45197"/>
                  </a:cubicBezTo>
                  <a:cubicBezTo>
                    <a:pt x="73376" y="45197"/>
                    <a:pt x="484418" y="45197"/>
                    <a:pt x="535810" y="45197"/>
                  </a:cubicBezTo>
                  <a:cubicBezTo>
                    <a:pt x="565122" y="45197"/>
                    <a:pt x="565122" y="0"/>
                    <a:pt x="535810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3" name="Freihandform 112">
              <a:extLst>
                <a:ext uri="{FF2B5EF4-FFF2-40B4-BE49-F238E27FC236}">
                  <a16:creationId xmlns:a16="http://schemas.microsoft.com/office/drawing/2014/main" id="{21E78195-0BD5-A1F1-7F6F-CE59C126FAF4}"/>
                </a:ext>
              </a:extLst>
            </p:cNvPr>
            <p:cNvSpPr/>
            <p:nvPr/>
          </p:nvSpPr>
          <p:spPr>
            <a:xfrm>
              <a:off x="16351067" y="14413574"/>
              <a:ext cx="1360080" cy="45102"/>
            </a:xfrm>
            <a:custGeom>
              <a:avLst/>
              <a:gdLst>
                <a:gd name="connsiteX0" fmla="*/ 1338001 w 1360080"/>
                <a:gd name="connsiteY0" fmla="*/ 0 h 45102"/>
                <a:gd name="connsiteX1" fmla="*/ 21984 w 1360080"/>
                <a:gd name="connsiteY1" fmla="*/ 0 h 45102"/>
                <a:gd name="connsiteX2" fmla="*/ 21984 w 1360080"/>
                <a:gd name="connsiteY2" fmla="*/ 45103 h 45102"/>
                <a:gd name="connsiteX3" fmla="*/ 1338096 w 1360080"/>
                <a:gd name="connsiteY3" fmla="*/ 45103 h 45102"/>
                <a:gd name="connsiteX4" fmla="*/ 1338096 w 1360080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0080" h="45102">
                  <a:moveTo>
                    <a:pt x="1338001" y="0"/>
                  </a:move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  <a:lnTo>
                    <a:pt x="1338096" y="45103"/>
                  </a:lnTo>
                  <a:cubicBezTo>
                    <a:pt x="1367409" y="45103"/>
                    <a:pt x="1367409" y="0"/>
                    <a:pt x="1338096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4" name="Freihandform 113">
              <a:extLst>
                <a:ext uri="{FF2B5EF4-FFF2-40B4-BE49-F238E27FC236}">
                  <a16:creationId xmlns:a16="http://schemas.microsoft.com/office/drawing/2014/main" id="{241F0DA7-DCBF-0549-A28F-5D2F202525AB}"/>
                </a:ext>
              </a:extLst>
            </p:cNvPr>
            <p:cNvSpPr/>
            <p:nvPr/>
          </p:nvSpPr>
          <p:spPr>
            <a:xfrm>
              <a:off x="16316140" y="14492055"/>
              <a:ext cx="1429745" cy="45102"/>
            </a:xfrm>
            <a:custGeom>
              <a:avLst/>
              <a:gdLst>
                <a:gd name="connsiteX0" fmla="*/ 1407761 w 1429745"/>
                <a:gd name="connsiteY0" fmla="*/ 0 h 45102"/>
                <a:gd name="connsiteX1" fmla="*/ 21984 w 1429745"/>
                <a:gd name="connsiteY1" fmla="*/ 0 h 45102"/>
                <a:gd name="connsiteX2" fmla="*/ 21984 w 1429745"/>
                <a:gd name="connsiteY2" fmla="*/ 45103 h 45102"/>
                <a:gd name="connsiteX3" fmla="*/ 1407761 w 1429745"/>
                <a:gd name="connsiteY3" fmla="*/ 45103 h 45102"/>
                <a:gd name="connsiteX4" fmla="*/ 1407761 w 1429745"/>
                <a:gd name="connsiteY4" fmla="*/ 0 h 45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9745" h="45102">
                  <a:moveTo>
                    <a:pt x="1407761" y="0"/>
                  </a:moveTo>
                  <a:lnTo>
                    <a:pt x="21984" y="0"/>
                  </a:lnTo>
                  <a:cubicBezTo>
                    <a:pt x="-7328" y="0"/>
                    <a:pt x="-7328" y="45103"/>
                    <a:pt x="21984" y="45103"/>
                  </a:cubicBezTo>
                  <a:cubicBezTo>
                    <a:pt x="137426" y="45103"/>
                    <a:pt x="1292319" y="45103"/>
                    <a:pt x="1407761" y="45103"/>
                  </a:cubicBezTo>
                  <a:cubicBezTo>
                    <a:pt x="1437074" y="45103"/>
                    <a:pt x="1437074" y="0"/>
                    <a:pt x="1407761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5" name="Freihandform 114">
              <a:extLst>
                <a:ext uri="{FF2B5EF4-FFF2-40B4-BE49-F238E27FC236}">
                  <a16:creationId xmlns:a16="http://schemas.microsoft.com/office/drawing/2014/main" id="{179C32CD-2AFC-61CE-2E36-24CDF1064101}"/>
                </a:ext>
              </a:extLst>
            </p:cNvPr>
            <p:cNvSpPr/>
            <p:nvPr/>
          </p:nvSpPr>
          <p:spPr>
            <a:xfrm>
              <a:off x="16300722" y="14570535"/>
              <a:ext cx="1460580" cy="45197"/>
            </a:xfrm>
            <a:custGeom>
              <a:avLst/>
              <a:gdLst>
                <a:gd name="connsiteX0" fmla="*/ 1438596 w 1460580"/>
                <a:gd name="connsiteY0" fmla="*/ 95 h 45197"/>
                <a:gd name="connsiteX1" fmla="*/ 21984 w 1460580"/>
                <a:gd name="connsiteY1" fmla="*/ 95 h 45197"/>
                <a:gd name="connsiteX2" fmla="*/ 21984 w 1460580"/>
                <a:gd name="connsiteY2" fmla="*/ 45197 h 45197"/>
                <a:gd name="connsiteX3" fmla="*/ 1438596 w 1460580"/>
                <a:gd name="connsiteY3" fmla="*/ 45197 h 45197"/>
                <a:gd name="connsiteX4" fmla="*/ 1438596 w 1460580"/>
                <a:gd name="connsiteY4" fmla="*/ 0 h 4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580" h="45197">
                  <a:moveTo>
                    <a:pt x="1438596" y="95"/>
                  </a:moveTo>
                  <a:cubicBezTo>
                    <a:pt x="1320585" y="95"/>
                    <a:pt x="140091" y="95"/>
                    <a:pt x="21984" y="95"/>
                  </a:cubicBezTo>
                  <a:cubicBezTo>
                    <a:pt x="-7328" y="95"/>
                    <a:pt x="-7328" y="45197"/>
                    <a:pt x="21984" y="45197"/>
                  </a:cubicBezTo>
                  <a:cubicBezTo>
                    <a:pt x="139996" y="45197"/>
                    <a:pt x="1320490" y="45197"/>
                    <a:pt x="1438596" y="45197"/>
                  </a:cubicBezTo>
                  <a:cubicBezTo>
                    <a:pt x="1467909" y="45197"/>
                    <a:pt x="1467909" y="0"/>
                    <a:pt x="1438596" y="0"/>
                  </a:cubicBezTo>
                </a:path>
              </a:pathLst>
            </a:custGeom>
            <a:solidFill>
              <a:srgbClr val="CC0000"/>
            </a:solidFill>
            <a:ln w="95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19" name="Abgerundetes Rechteck 118">
            <a:extLst>
              <a:ext uri="{FF2B5EF4-FFF2-40B4-BE49-F238E27FC236}">
                <a16:creationId xmlns:a16="http://schemas.microsoft.com/office/drawing/2014/main" id="{5E257710-88C4-BE7B-4D3F-D44051450782}"/>
              </a:ext>
            </a:extLst>
          </p:cNvPr>
          <p:cNvSpPr/>
          <p:nvPr/>
        </p:nvSpPr>
        <p:spPr>
          <a:xfrm>
            <a:off x="539999" y="39600000"/>
            <a:ext cx="14417999" cy="2610000"/>
          </a:xfrm>
          <a:prstGeom prst="roundRect">
            <a:avLst>
              <a:gd name="adj" fmla="val 188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0" rIns="0" bIns="0" rtlCol="0" anchor="ctr"/>
          <a:lstStyle/>
          <a:p>
            <a:pPr>
              <a:lnSpc>
                <a:spcPct val="150000"/>
              </a:lnSpc>
            </a:pPr>
            <a:r>
              <a:rPr lang="de-DE" baseline="30000" dirty="0">
                <a:solidFill>
                  <a:schemeClr val="tx1"/>
                </a:solidFill>
              </a:rPr>
              <a:t>1</a:t>
            </a:r>
            <a:r>
              <a:rPr lang="de-DE" sz="1600" baseline="30000" dirty="0">
                <a:solidFill>
                  <a:schemeClr val="tx1"/>
                </a:solidFill>
              </a:rPr>
              <a:t> </a:t>
            </a:r>
            <a:r>
              <a:rPr lang="de-DE" sz="1600" dirty="0">
                <a:solidFill>
                  <a:schemeClr val="tx1"/>
                </a:solidFill>
              </a:rPr>
              <a:t>Smith, J.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1"/>
                </a:solidFill>
              </a:rPr>
              <a:t>² Johnson, M., &amp; Brown, R.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1"/>
                </a:solidFill>
              </a:rPr>
              <a:t>³ Davis, M.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tx1"/>
                </a:solidFill>
              </a:rPr>
              <a:t>⁴ Wilson, E. (Year). Title </a:t>
            </a:r>
            <a:r>
              <a:rPr lang="de-DE" sz="1600" dirty="0" err="1">
                <a:solidFill>
                  <a:schemeClr val="tx1"/>
                </a:solidFill>
              </a:rPr>
              <a:t>of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Placeholder</a:t>
            </a:r>
            <a:r>
              <a:rPr lang="de-DE" sz="1600" dirty="0">
                <a:solidFill>
                  <a:schemeClr val="tx1"/>
                </a:solidFill>
              </a:rPr>
              <a:t> Source. Journal Name, Volume(</a:t>
            </a:r>
            <a:r>
              <a:rPr lang="de-DE" sz="1600" dirty="0" err="1">
                <a:solidFill>
                  <a:schemeClr val="tx1"/>
                </a:solidFill>
              </a:rPr>
              <a:t>Issue</a:t>
            </a:r>
            <a:r>
              <a:rPr lang="de-DE" sz="1600" dirty="0">
                <a:solidFill>
                  <a:schemeClr val="tx1"/>
                </a:solidFill>
              </a:rPr>
              <a:t>), Page-Page.</a:t>
            </a:r>
          </a:p>
        </p:txBody>
      </p:sp>
      <p:sp>
        <p:nvSpPr>
          <p:cNvPr id="120" name="Abgerundetes Rechteck 119">
            <a:extLst>
              <a:ext uri="{FF2B5EF4-FFF2-40B4-BE49-F238E27FC236}">
                <a16:creationId xmlns:a16="http://schemas.microsoft.com/office/drawing/2014/main" id="{BDD30E78-30DE-CEE5-0484-47F85A194B3C}"/>
              </a:ext>
            </a:extLst>
          </p:cNvPr>
          <p:cNvSpPr/>
          <p:nvPr/>
        </p:nvSpPr>
        <p:spPr>
          <a:xfrm>
            <a:off x="935999" y="39330000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SOURCES</a:t>
            </a:r>
          </a:p>
        </p:txBody>
      </p:sp>
      <p:sp>
        <p:nvSpPr>
          <p:cNvPr id="121" name="Abgerundetes Rechteck 120">
            <a:extLst>
              <a:ext uri="{FF2B5EF4-FFF2-40B4-BE49-F238E27FC236}">
                <a16:creationId xmlns:a16="http://schemas.microsoft.com/office/drawing/2014/main" id="{C9D7AEFA-C550-0CA6-71FC-FABC2AAA922E}"/>
              </a:ext>
            </a:extLst>
          </p:cNvPr>
          <p:cNvSpPr/>
          <p:nvPr/>
        </p:nvSpPr>
        <p:spPr>
          <a:xfrm>
            <a:off x="15318000" y="39600000"/>
            <a:ext cx="14417999" cy="2610000"/>
          </a:xfrm>
          <a:prstGeom prst="roundRect">
            <a:avLst>
              <a:gd name="adj" fmla="val 188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numCol="2" rtlCol="0" anchor="ctr"/>
          <a:lstStyle/>
          <a:p>
            <a:pPr>
              <a:spcBef>
                <a:spcPts val="600"/>
              </a:spcBef>
            </a:pPr>
            <a:endParaRPr lang="de-DE" sz="2600" dirty="0">
              <a:effectLst/>
              <a:latin typeface="Trebuchet MS" panose="020B0703020202090204" pitchFamily="34" charset="0"/>
            </a:endParaRPr>
          </a:p>
        </p:txBody>
      </p:sp>
      <p:sp>
        <p:nvSpPr>
          <p:cNvPr id="122" name="Abgerundetes Rechteck 121">
            <a:extLst>
              <a:ext uri="{FF2B5EF4-FFF2-40B4-BE49-F238E27FC236}">
                <a16:creationId xmlns:a16="http://schemas.microsoft.com/office/drawing/2014/main" id="{29441803-4160-4C74-1EB2-25B84729A9A7}"/>
              </a:ext>
            </a:extLst>
          </p:cNvPr>
          <p:cNvSpPr/>
          <p:nvPr/>
        </p:nvSpPr>
        <p:spPr>
          <a:xfrm>
            <a:off x="15540239" y="39330000"/>
            <a:ext cx="3780000" cy="540000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de-DE" sz="2400" dirty="0"/>
              <a:t>CONTACT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B11950EE-F1F2-1AAF-348E-DE6BB6D1E6D0}"/>
              </a:ext>
            </a:extLst>
          </p:cNvPr>
          <p:cNvSpPr txBox="1"/>
          <p:nvPr/>
        </p:nvSpPr>
        <p:spPr>
          <a:xfrm>
            <a:off x="15678150" y="40009010"/>
            <a:ext cx="6480175" cy="202291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2600" b="1" dirty="0">
                <a:effectLst/>
                <a:latin typeface="Trebuchet MS" panose="020B0703020202090204" pitchFamily="34" charset="0"/>
              </a:rPr>
              <a:t>Institution</a:t>
            </a:r>
            <a:endParaRPr lang="de-DE" sz="2600" dirty="0">
              <a:effectLst/>
              <a:latin typeface="Trebuchet MS" panose="020B070302020209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DE" sz="2600" b="1" dirty="0">
                <a:effectLst/>
                <a:latin typeface="Trebuchet MS" panose="020B0703020202090204" pitchFamily="34" charset="0"/>
              </a:rPr>
              <a:t>Name </a:t>
            </a:r>
            <a:r>
              <a:rPr lang="de-DE" sz="2600" b="1" dirty="0" err="1">
                <a:effectLst/>
                <a:latin typeface="Trebuchet MS" panose="020B0703020202090204" pitchFamily="34" charset="0"/>
              </a:rPr>
              <a:t>Surname</a:t>
            </a:r>
            <a:endParaRPr lang="de-DE" sz="2600" dirty="0">
              <a:effectLst/>
              <a:latin typeface="Trebuchet MS" panose="020B070302020209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de-DE" sz="2600" dirty="0">
              <a:effectLst/>
              <a:latin typeface="Trebuchet MS" panose="020B0703020202090204" pitchFamily="34" charset="0"/>
            </a:endParaRP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A5A5309D-3F78-D498-0F7D-8458C5891910}"/>
              </a:ext>
            </a:extLst>
          </p:cNvPr>
          <p:cNvSpPr txBox="1"/>
          <p:nvPr/>
        </p:nvSpPr>
        <p:spPr>
          <a:xfrm>
            <a:off x="22710775" y="40009010"/>
            <a:ext cx="6469063" cy="220098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ct val="150000"/>
              </a:lnSpc>
              <a:spcBef>
                <a:spcPts val="600"/>
              </a:spcBef>
              <a:defRPr sz="2600" b="1">
                <a:effectLst/>
                <a:latin typeface="Trebuchet MS" panose="020B0703020202090204" pitchFamily="34" charset="0"/>
              </a:defRPr>
            </a:lvl1pPr>
          </a:lstStyle>
          <a:p>
            <a:r>
              <a:rPr lang="de-DE" dirty="0"/>
              <a:t>Email</a:t>
            </a:r>
          </a:p>
          <a:p>
            <a:r>
              <a:rPr lang="de-DE" dirty="0" err="1"/>
              <a:t>Telephone</a:t>
            </a:r>
            <a:endParaRPr lang="de-DE" dirty="0"/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CB8364FA-E171-FA30-8F6C-D364837619EC}"/>
              </a:ext>
            </a:extLst>
          </p:cNvPr>
          <p:cNvSpPr txBox="1"/>
          <p:nvPr/>
        </p:nvSpPr>
        <p:spPr>
          <a:xfrm>
            <a:off x="16113760" y="170342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26" name="Abgerundetes Rechteck 125">
            <a:extLst>
              <a:ext uri="{FF2B5EF4-FFF2-40B4-BE49-F238E27FC236}">
                <a16:creationId xmlns:a16="http://schemas.microsoft.com/office/drawing/2014/main" id="{ED2B1B91-167C-510F-D194-BDDBC9A57C69}"/>
              </a:ext>
            </a:extLst>
          </p:cNvPr>
          <p:cNvSpPr/>
          <p:nvPr/>
        </p:nvSpPr>
        <p:spPr>
          <a:xfrm>
            <a:off x="15318000" y="17247508"/>
            <a:ext cx="14417999" cy="9720000"/>
          </a:xfrm>
          <a:prstGeom prst="roundRect">
            <a:avLst>
              <a:gd name="adj" fmla="val 860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pPr>
              <a:lnSpc>
                <a:spcPts val="3200"/>
              </a:lnSpc>
            </a:pPr>
            <a:endParaRPr lang="de-DE" sz="3000" dirty="0"/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A6AE6386-62E0-C6D9-34F5-CEB42F2F48FB}"/>
              </a:ext>
            </a:extLst>
          </p:cNvPr>
          <p:cNvSpPr txBox="1"/>
          <p:nvPr/>
        </p:nvSpPr>
        <p:spPr>
          <a:xfrm>
            <a:off x="15764551" y="17877124"/>
            <a:ext cx="13501688" cy="842934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200"/>
              </a:lnSpc>
              <a:spcAft>
                <a:spcPts val="2400"/>
              </a:spcAft>
            </a:pPr>
            <a:r>
              <a:rPr lang="de-DE" sz="40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CONCLUSIONS</a:t>
            </a:r>
          </a:p>
          <a:p>
            <a:pPr>
              <a:lnSpc>
                <a:spcPts val="4200"/>
              </a:lnSpc>
              <a:spcAft>
                <a:spcPts val="600"/>
              </a:spcAft>
            </a:pP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Trebuchet </a:t>
            </a:r>
            <a:r>
              <a:rPr lang="de-DE" sz="3600" b="1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Bold</a:t>
            </a: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36 </a:t>
            </a:r>
            <a:r>
              <a:rPr lang="de-DE" sz="3600" b="1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600" b="1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ipsum</a:t>
            </a:r>
            <a:r>
              <a:rPr lang="de-DE" sz="36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Headline 	 </a:t>
            </a:r>
            <a:endParaRPr lang="de-DE" sz="3600" dirty="0">
              <a:solidFill>
                <a:schemeClr val="bg1"/>
              </a:solidFill>
              <a:effectLst/>
              <a:latin typeface="Trebuchet MS" panose="020B0703020202090204" pitchFamily="34" charset="0"/>
            </a:endParaRPr>
          </a:p>
          <a:p>
            <a:pPr>
              <a:lnSpc>
                <a:spcPts val="32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Trebuchet 30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line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32 Duis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nunc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suscipit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sollicitudin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dolor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Vivamus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nisl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Nullam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wisi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semper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Donec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mattis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Phasellus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Proin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dapibus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ante.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Aliquam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erat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volutpat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Pellentesque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convallis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Maecenas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feugiat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tellus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pellentesque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pretium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posuere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euismod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eu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ornare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leo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nisi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felis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Mauris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tortor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purus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ts val="32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Duis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nunc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suscipit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sollicitudin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dolor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Vivamus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nisl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Nullam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wisi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semper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Donec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mattis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Phasellus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consequat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Proin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dapibus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ante. Duis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nunc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commodo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suscipit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sollicitudin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et,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dolor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. </a:t>
            </a:r>
          </a:p>
          <a:p>
            <a:pPr>
              <a:lnSpc>
                <a:spcPts val="32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Trebuchet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Bold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30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line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32,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Quisque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tortor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fringilla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sed,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vestibulum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bibendum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massa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ac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turpis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faucibus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orci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luctus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non.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Quisque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lorem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tortor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fringilla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sed,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vestibulum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eleifend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vel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bibendum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massa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ac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turpis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faucibus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orci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de-DE" sz="3000" dirty="0" err="1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luctus</a:t>
            </a:r>
            <a:r>
              <a:rPr lang="de-DE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 non.</a:t>
            </a:r>
            <a:r>
              <a:rPr lang="de-DE" sz="3000" b="1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 </a:t>
            </a:r>
            <a:endParaRPr lang="de-DE" sz="3000" dirty="0">
              <a:solidFill>
                <a:schemeClr val="bg1"/>
              </a:solidFill>
              <a:effectLst/>
              <a:latin typeface="Trebuchet MS" panose="020B0703020202090204" pitchFamily="34" charset="0"/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02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ZHK Neu">
      <a:dk1>
        <a:srgbClr val="000000"/>
      </a:dk1>
      <a:lt1>
        <a:srgbClr val="FFFFFF"/>
      </a:lt1>
      <a:dk2>
        <a:srgbClr val="CACACA"/>
      </a:dk2>
      <a:lt2>
        <a:srgbClr val="FFFFFF"/>
      </a:lt2>
      <a:accent1>
        <a:srgbClr val="CC0000"/>
      </a:accent1>
      <a:accent2>
        <a:srgbClr val="5983C3"/>
      </a:accent2>
      <a:accent3>
        <a:srgbClr val="FBB657"/>
      </a:accent3>
      <a:accent4>
        <a:srgbClr val="E53324"/>
      </a:accent4>
      <a:accent5>
        <a:srgbClr val="FFA050"/>
      </a:accent5>
      <a:accent6>
        <a:srgbClr val="E50050"/>
      </a:accent6>
      <a:hlink>
        <a:srgbClr val="D24150"/>
      </a:hlink>
      <a:folHlink>
        <a:srgbClr val="C33B7C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4_DZHK_Poster_V2_0" id="{1B3DB796-E609-234D-A561-45D8F8E9F4BD}" vid="{999645D7-218A-B34C-B88E-481063141B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2024_DZHK_Poster_V2</Template>
  <TotalTime>0</TotalTime>
  <Words>2390</Words>
  <Application>Microsoft Office PowerPoint</Application>
  <PresentationFormat>Benutzerdefiniert</PresentationFormat>
  <Paragraphs>85</Paragraphs>
  <Slides>2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Verdana</vt:lpstr>
      <vt:lpstr>Office</vt:lpstr>
      <vt:lpstr>Title of Scientific Work (Two Lines Possible) in Trebuchet 120</vt:lpstr>
      <vt:lpstr>Bibliothek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Scientific Work (Two Lines Possible) in Trebuchet 120</dc:title>
  <dc:creator>Sarah Mempel</dc:creator>
  <cp:lastModifiedBy>Sarah Mempel</cp:lastModifiedBy>
  <cp:revision>2</cp:revision>
  <dcterms:created xsi:type="dcterms:W3CDTF">2024-07-10T11:22:22Z</dcterms:created>
  <dcterms:modified xsi:type="dcterms:W3CDTF">2024-07-16T11:22:28Z</dcterms:modified>
</cp:coreProperties>
</file>